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1FFA3-0736-FD46-9F0F-BE6C7D6B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7ECF3-E714-524A-BED7-11D6680F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9A59-3882-544E-B579-DEBAC9B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AF437-D584-6B41-9029-1DC0C0D6D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C0F6-44D6-1048-8EC6-23DD5CE3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E380-FD87-BE49-BA7C-166BD9E6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69E29-C2F8-E64D-BAA5-857952EA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BCC9-5A32-844C-92C4-65A9B392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D777-532A-3340-926D-9A2A65D4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F09ED-A60C-4743-BCC8-8CB0E846F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301A6-C255-784D-830E-B30D7A322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8A373C-FD32-9243-A7CA-1ACFA0437C9F}"/>
              </a:ext>
            </a:extLst>
          </p:cNvPr>
          <p:cNvSpPr txBox="1">
            <a:spLocks/>
          </p:cNvSpPr>
          <p:nvPr/>
        </p:nvSpPr>
        <p:spPr>
          <a:xfrm>
            <a:off x="629478" y="33458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5EC091-F147-8644-A60C-63252694750F}"/>
              </a:ext>
            </a:extLst>
          </p:cNvPr>
          <p:cNvSpPr txBox="1">
            <a:spLocks/>
          </p:cNvSpPr>
          <p:nvPr/>
        </p:nvSpPr>
        <p:spPr>
          <a:xfrm>
            <a:off x="629478" y="24942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8839E5-6A02-A944-89DB-58305112DD7B}"/>
              </a:ext>
            </a:extLst>
          </p:cNvPr>
          <p:cNvSpPr txBox="1">
            <a:spLocks/>
          </p:cNvSpPr>
          <p:nvPr/>
        </p:nvSpPr>
        <p:spPr>
          <a:xfrm>
            <a:off x="45057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D79204-CC2A-5745-94FD-C44D8A275F3B}"/>
              </a:ext>
            </a:extLst>
          </p:cNvPr>
          <p:cNvSpPr txBox="1">
            <a:spLocks/>
          </p:cNvSpPr>
          <p:nvPr/>
        </p:nvSpPr>
        <p:spPr>
          <a:xfrm>
            <a:off x="520148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Nanci Lancaster</cp:lastModifiedBy>
  <cp:revision>3</cp:revision>
  <dcterms:created xsi:type="dcterms:W3CDTF">2019-07-29T21:37:05Z</dcterms:created>
  <dcterms:modified xsi:type="dcterms:W3CDTF">2019-11-27T20:39:18Z</dcterms:modified>
</cp:coreProperties>
</file>