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68" r:id="rId3"/>
    <p:sldId id="27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227"/>
    <a:srgbClr val="03022B"/>
    <a:srgbClr val="2F2F81"/>
    <a:srgbClr val="2D3191"/>
    <a:srgbClr val="E21D39"/>
    <a:srgbClr val="013B74"/>
    <a:srgbClr val="1E98C9"/>
    <a:srgbClr val="4EB7C5"/>
    <a:srgbClr val="1E988A"/>
    <a:srgbClr val="B0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4506"/>
  </p:normalViewPr>
  <p:slideViewPr>
    <p:cSldViewPr snapToGrid="0" snapToObjects="1">
      <p:cViewPr varScale="1">
        <p:scale>
          <a:sx n="136" d="100"/>
          <a:sy n="136" d="100"/>
        </p:scale>
        <p:origin x="8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931165" y="1021967"/>
            <a:ext cx="7296911" cy="19217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1165" y="2854496"/>
            <a:ext cx="7296912" cy="403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B0E1D8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B0E1D8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0E1D8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B0E1D8"/>
              </a:buClr>
              <a:defRPr>
                <a:latin typeface="Arial"/>
                <a:cs typeface="Arial"/>
              </a:defRPr>
            </a:lvl4pPr>
            <a:lvl5pPr>
              <a:buClr>
                <a:srgbClr val="B0E1D8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53</cp:revision>
  <dcterms:created xsi:type="dcterms:W3CDTF">2015-04-06T18:30:18Z</dcterms:created>
  <dcterms:modified xsi:type="dcterms:W3CDTF">2019-10-10T14:19:11Z</dcterms:modified>
</cp:coreProperties>
</file>