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4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9D1"/>
    <a:srgbClr val="013B74"/>
    <a:srgbClr val="1E98C9"/>
    <a:srgbClr val="4EB7C5"/>
    <a:srgbClr val="1E988A"/>
    <a:srgbClr val="B0E1D8"/>
    <a:srgbClr val="9FDED5"/>
    <a:srgbClr val="53ADA2"/>
    <a:srgbClr val="8B0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4444"/>
  </p:normalViewPr>
  <p:slideViewPr>
    <p:cSldViewPr snapToGrid="0" snapToObjects="1">
      <p:cViewPr varScale="1">
        <p:scale>
          <a:sx n="122" d="100"/>
          <a:sy n="122" d="100"/>
        </p:scale>
        <p:origin x="128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94" y="97436"/>
            <a:ext cx="9144000" cy="514350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05354" y="2366282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05354" y="3773124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1" y="636440"/>
            <a:ext cx="3377130" cy="6550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26"/>
            <a:ext cx="3525408" cy="19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-12287"/>
            <a:ext cx="8389903" cy="800739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200151"/>
            <a:ext cx="7280107" cy="3394472"/>
          </a:xfrm>
        </p:spPr>
        <p:txBody>
          <a:bodyPr/>
          <a:lstStyle>
            <a:lvl1pPr>
              <a:buClr>
                <a:srgbClr val="00B050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0B050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0B050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0B050"/>
              </a:buClr>
              <a:defRPr>
                <a:latin typeface="Arial"/>
                <a:cs typeface="Arial"/>
              </a:defRPr>
            </a:lvl4pPr>
            <a:lvl5pPr>
              <a:buClr>
                <a:srgbClr val="00B050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56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B050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B050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B050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B050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B050"/>
        </a:buClr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35334" y="4470167"/>
            <a:ext cx="2150469" cy="40310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26</Words>
  <Application>Microsoft Macintosh PowerPoint</Application>
  <PresentationFormat>On-screen Show (16:9)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Helvetica Neue Light</vt:lpstr>
      <vt:lpstr>Office Theme</vt:lpstr>
      <vt:lpstr>PowerPoint Presentation</vt:lpstr>
      <vt:lpstr>Click to edit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40</cp:revision>
  <dcterms:created xsi:type="dcterms:W3CDTF">2015-04-06T18:30:18Z</dcterms:created>
  <dcterms:modified xsi:type="dcterms:W3CDTF">2019-10-16T17:28:02Z</dcterms:modified>
</cp:coreProperties>
</file>