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53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1FFA3-0736-FD46-9F0F-BE6C7D6B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7ECF3-E714-524A-BED7-11D6680F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9A59-3882-544E-B579-DEBAC9B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3A0E14-E65E-2A44-BF05-0CB6FF2D66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C0F6-44D6-1048-8EC6-23DD5CE3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E380-FD87-BE49-BA7C-166BD9E6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69E29-C2F8-E64D-BAA5-857952EA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DBCC9-5A32-844C-92C4-65A9B392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D777-532A-3340-926D-9A2A65D4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3FE204-11BC-6748-9F36-48733FD8D9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9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EC30-1EC6-0B45-886D-C54A2892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5AA9-E6D5-EB42-856D-D7F76E3DB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C696-DB20-FE4E-BCA3-1E6D04DD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A9E8-6E9D-2643-BAC0-4C3A0DBB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B959-CE0A-9349-967C-65E9C9F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6ADD3F-80A9-3A48-A0E5-B08E7B684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F2BA2A-8BF7-E14A-A16B-5BB42295C1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5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480CF-C0EE-5943-BFB9-C1638E11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343D-9B93-C141-A537-E7FE8084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46F0-409C-3E4E-BF8B-968079EE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F604-BC3A-7249-8689-657AF7B88D6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1B1-7C55-0C45-8BAC-6372BEDF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276A-E708-6147-A1E3-375C693E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1A857-8390-A644-821E-DE878D2285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2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42D4B4-BF92-D14A-BF1C-9878B92A2A3D}"/>
              </a:ext>
            </a:extLst>
          </p:cNvPr>
          <p:cNvSpPr txBox="1">
            <a:spLocks/>
          </p:cNvSpPr>
          <p:nvPr/>
        </p:nvSpPr>
        <p:spPr>
          <a:xfrm>
            <a:off x="629478" y="29752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E3EC15-5521-4C4D-8C50-80159D61BEC0}"/>
              </a:ext>
            </a:extLst>
          </p:cNvPr>
          <p:cNvSpPr txBox="1">
            <a:spLocks/>
          </p:cNvSpPr>
          <p:nvPr/>
        </p:nvSpPr>
        <p:spPr>
          <a:xfrm>
            <a:off x="629478" y="2201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528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59CCD5-6CC8-A349-8AAD-258B403F82C7}"/>
              </a:ext>
            </a:extLst>
          </p:cNvPr>
          <p:cNvSpPr txBox="1">
            <a:spLocks/>
          </p:cNvSpPr>
          <p:nvPr/>
        </p:nvSpPr>
        <p:spPr>
          <a:xfrm>
            <a:off x="450574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C29058-5CA4-7444-84FB-19552628A5DC}"/>
              </a:ext>
            </a:extLst>
          </p:cNvPr>
          <p:cNvSpPr txBox="1">
            <a:spLocks/>
          </p:cNvSpPr>
          <p:nvPr/>
        </p:nvSpPr>
        <p:spPr>
          <a:xfrm>
            <a:off x="520148" y="1192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432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5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Nanci Lancaster</cp:lastModifiedBy>
  <cp:revision>8</cp:revision>
  <dcterms:created xsi:type="dcterms:W3CDTF">2019-07-29T21:37:05Z</dcterms:created>
  <dcterms:modified xsi:type="dcterms:W3CDTF">2019-08-26T15:02:10Z</dcterms:modified>
</cp:coreProperties>
</file>