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0168C"/>
    <a:srgbClr val="476D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7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F1B1D43A-9747-5140-ADF7-FD092641B63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80242" y="1419714"/>
            <a:ext cx="6939114" cy="21780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B226947-F1EC-D446-8D5A-5A5FBA3DA56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6040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421669-19A8-4F4E-8307-0371929174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E9880D3-8DFF-704E-81A4-A0548E576D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CB1882-A92E-7645-84C0-72CD609A7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A9D59-EC7A-E14A-8753-E89D692B85A6}" type="datetimeFigureOut">
              <a:rPr lang="en-US" smtClean="0"/>
              <a:t>7/8/19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B687D9-B59B-3D45-A3DD-891C050A70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019560-1EFD-DB42-B1A7-B3BEC6764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EA968-8610-6F40-BC78-4D602DA3D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515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05D784E-7BDD-3B4D-A09C-AC8D4D40E38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2AAEE58-11E6-EC44-AF07-AE74761E34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789B91-14CC-3647-B973-1CEE19E513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A9D59-EC7A-E14A-8753-E89D692B85A6}" type="datetimeFigureOut">
              <a:rPr lang="en-US" smtClean="0"/>
              <a:t>7/8/19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297764-026F-6C43-94C2-FFBF213430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CD3195-29EB-B545-909C-D8B40DFD3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EA968-8610-6F40-BC78-4D602DA3D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6570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625AED-CFB0-9D46-9BF0-C843F92EA1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EA968-8610-6F40-BC78-4D602DA3D5F7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F4256CC-D35C-F847-82B8-1E5B4BB82B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074425" y="136525"/>
            <a:ext cx="2693504" cy="173760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39E242A-4211-6E4C-BDDC-87AEDF899EE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555416" y="172921"/>
            <a:ext cx="2520627" cy="7911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B7E8B92-5E62-2347-A74A-9F9BE03C97A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5373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81D511-81FC-C24C-BF2F-B856046AB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EA968-8610-6F40-BC78-4D602DA3D5F7}" type="slidenum">
              <a:rPr lang="en-US" smtClean="0"/>
              <a:t>‹#›</a:t>
            </a:fld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C59ED92-063B-C94C-91C9-BD39F82FDC5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79337" y="103348"/>
            <a:ext cx="3407255" cy="106947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198E1C4-614E-4B4D-A145-13CAFA6D28E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128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216103-F96D-CC47-9764-61D840E1B9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6FD9D4-192E-BD41-845D-906F04AC7B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83E6E8-E02B-1E41-B8E9-83FF60F697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265F92-6968-AD42-BDB9-8DA9A62B94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A9D59-EC7A-E14A-8753-E89D692B85A6}" type="datetimeFigureOut">
              <a:rPr lang="en-US" smtClean="0"/>
              <a:t>7/8/19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AD8F83-D95C-EA46-BDB8-02FDF85F51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AAE221-037C-E344-AB63-3A7C76C68F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EA968-8610-6F40-BC78-4D602DA3D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1884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963C57-3A7D-0A44-84F6-CF0ABD5331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C42457-D29C-EA4F-991B-CB453F1EEA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829C78-2184-C44E-BE6C-5C5D5DF7E2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4E7A418-18B6-1D42-ADB0-23FE878EA2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FEB136D-8730-6149-9E8C-817A7E1F721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90CF50C-9C46-DB4E-BFCC-14749DBFFA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A9D59-EC7A-E14A-8753-E89D692B85A6}" type="datetimeFigureOut">
              <a:rPr lang="en-US" smtClean="0"/>
              <a:t>7/8/19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EA657D6-8A67-9C40-9949-013B2EF64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EC4AD06-321D-BD47-9D68-F514C9AB5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EA968-8610-6F40-BC78-4D602DA3D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7399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FF4453-FAB1-684B-9E7E-1924AA0314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BACEC50-1C99-204C-BA32-E68752DCE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A9D59-EC7A-E14A-8753-E89D692B85A6}" type="datetimeFigureOut">
              <a:rPr lang="en-US" smtClean="0"/>
              <a:t>7/8/19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51CE0F-3F9D-9F4F-9156-1B6DC6BA5A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1728DD-6325-2540-BC68-E6460983C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EA968-8610-6F40-BC78-4D602DA3D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185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6B776BC-234E-9C45-BFB0-04F6874B72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A9D59-EC7A-E14A-8753-E89D692B85A6}" type="datetimeFigureOut">
              <a:rPr lang="en-US" smtClean="0"/>
              <a:t>7/8/19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CA1E8C3-BDC3-C44A-B8C2-CB33FB1E1F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F2EC0D-F3B9-9C44-88DB-0C44057C3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EA968-8610-6F40-BC78-4D602DA3D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0938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CCA7D4-4F31-B044-B613-E170FD0569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AC4004-E219-4444-9E03-98DB4616F1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74ABE9-F777-834B-B43F-6D23A9CF69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D61A07-601C-D747-BE5B-9548EF92C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A9D59-EC7A-E14A-8753-E89D692B85A6}" type="datetimeFigureOut">
              <a:rPr lang="en-US" smtClean="0"/>
              <a:t>7/8/19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8167B3-9594-534A-94C2-FDF6F6E200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37DCD2-D3CA-CF46-A52A-68B69331D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EA968-8610-6F40-BC78-4D602DA3D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1343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AA3ADA-E4A3-AF4B-8503-6E07BEF3C7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3FFF285-5C95-8841-B5B8-927F3E4019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7B9B04-AAE5-234C-9E7A-F57B967C0F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283D94-A8DD-4646-8051-7351F67499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A9D59-EC7A-E14A-8753-E89D692B85A6}" type="datetimeFigureOut">
              <a:rPr lang="en-US" smtClean="0"/>
              <a:t>7/8/19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0D2174-53DD-6B46-B6B7-120FA8FC9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194A86-BB85-C34A-82EB-64EF460F0F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EA968-8610-6F40-BC78-4D602DA3D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5566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AD095FF-45E5-F147-B85E-E34C742A9D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0618C7-CC1A-A643-91C0-04ED171038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A7F87C-604B-F345-96C8-9D0C479FB5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BA9D59-EC7A-E14A-8753-E89D692B85A6}" type="datetimeFigureOut">
              <a:rPr lang="en-US" smtClean="0"/>
              <a:t>7/8/19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B22DC6-D492-0C41-8893-522F890CDB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8D9108-DCDE-584B-9504-6950022DBA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6EA968-8610-6F40-BC78-4D602DA3D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107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40122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62DDED-19EE-A445-BBDC-F1B38D0228E3}"/>
              </a:ext>
            </a:extLst>
          </p:cNvPr>
          <p:cNvSpPr txBox="1">
            <a:spLocks/>
          </p:cNvSpPr>
          <p:nvPr/>
        </p:nvSpPr>
        <p:spPr>
          <a:xfrm>
            <a:off x="543339" y="2404496"/>
            <a:ext cx="5045765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7200" dirty="0">
                <a:solidFill>
                  <a:srgbClr val="10168C"/>
                </a:solidFill>
              </a:rPr>
              <a:t>Title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AFD7B16A-D491-8D41-AB37-12F25D8614F2}"/>
              </a:ext>
            </a:extLst>
          </p:cNvPr>
          <p:cNvSpPr txBox="1">
            <a:spLocks/>
          </p:cNvSpPr>
          <p:nvPr/>
        </p:nvSpPr>
        <p:spPr>
          <a:xfrm>
            <a:off x="543339" y="3125892"/>
            <a:ext cx="504576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200" b="0" i="0" dirty="0">
                <a:solidFill>
                  <a:srgbClr val="10168C"/>
                </a:solidFill>
              </a:rPr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24658534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E41E16-7AA1-7C47-99D4-D2B82F9BE40C}"/>
              </a:ext>
            </a:extLst>
          </p:cNvPr>
          <p:cNvSpPr txBox="1">
            <a:spLocks/>
          </p:cNvSpPr>
          <p:nvPr/>
        </p:nvSpPr>
        <p:spPr>
          <a:xfrm>
            <a:off x="324793" y="380520"/>
            <a:ext cx="5045765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i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4800" dirty="0">
                <a:solidFill>
                  <a:srgbClr val="10168C"/>
                </a:solidFill>
              </a:rPr>
              <a:t>Content Title</a:t>
            </a:r>
          </a:p>
        </p:txBody>
      </p:sp>
    </p:spTree>
    <p:extLst>
      <p:ext uri="{BB962C8B-B14F-4D97-AF65-F5344CB8AC3E}">
        <p14:creationId xmlns:p14="http://schemas.microsoft.com/office/powerpoint/2010/main" val="30959624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1438</TotalTime>
  <Words>5</Words>
  <Application>Microsoft Macintosh PowerPoint</Application>
  <PresentationFormat>Widescreen</PresentationFormat>
  <Paragraphs>3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 Contini</dc:creator>
  <cp:lastModifiedBy>Alex Contini</cp:lastModifiedBy>
  <cp:revision>11</cp:revision>
  <dcterms:created xsi:type="dcterms:W3CDTF">2019-04-03T14:51:32Z</dcterms:created>
  <dcterms:modified xsi:type="dcterms:W3CDTF">2019-07-08T20:41:13Z</dcterms:modified>
</cp:coreProperties>
</file>