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63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C8"/>
    <a:srgbClr val="1579D1"/>
    <a:srgbClr val="013B74"/>
    <a:srgbClr val="1E98C9"/>
    <a:srgbClr val="4EB7C5"/>
    <a:srgbClr val="1E988A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0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b="40916"/>
          <a:stretch/>
        </p:blipFill>
        <p:spPr>
          <a:xfrm>
            <a:off x="317609" y="623087"/>
            <a:ext cx="469231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44661" b="40916"/>
          <a:stretch/>
        </p:blipFill>
        <p:spPr>
          <a:xfrm>
            <a:off x="333793" y="552267"/>
            <a:ext cx="3142000" cy="8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6" t="33638" r="-157" b="40916"/>
          <a:stretch/>
        </p:blipFill>
        <p:spPr>
          <a:xfrm>
            <a:off x="419150" y="511633"/>
            <a:ext cx="2668150" cy="8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b="40916"/>
          <a:stretch/>
        </p:blipFill>
        <p:spPr>
          <a:xfrm>
            <a:off x="530414" y="1953185"/>
            <a:ext cx="7926008" cy="11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"/>
            <a:ext cx="9143996" cy="514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44661" b="40916"/>
          <a:stretch/>
        </p:blipFill>
        <p:spPr>
          <a:xfrm>
            <a:off x="725173" y="1493784"/>
            <a:ext cx="7408671" cy="19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"/>
            <a:ext cx="9143996" cy="5143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6" t="33638" r="-157" b="40916"/>
          <a:stretch/>
        </p:blipFill>
        <p:spPr>
          <a:xfrm>
            <a:off x="1111753" y="1555240"/>
            <a:ext cx="6920495" cy="23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48412"/>
            <a:ext cx="9144000" cy="409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7673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29A69D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29A69D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29A69D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29A69D"/>
              </a:buClr>
              <a:defRPr>
                <a:latin typeface="Arial"/>
                <a:cs typeface="Arial"/>
              </a:defRPr>
            </a:lvl4pPr>
            <a:lvl5pPr>
              <a:buClr>
                <a:srgbClr val="29A69D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9016" y="0"/>
            <a:ext cx="764498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3712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"/>
            <a:ext cx="914399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9" r:id="rId4"/>
    <p:sldLayoutId id="2147483662" r:id="rId5"/>
    <p:sldLayoutId id="2147483663" r:id="rId6"/>
    <p:sldLayoutId id="2147483656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2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1344" y="1362156"/>
            <a:ext cx="6893913" cy="2906700"/>
          </a:xfrm>
        </p:spPr>
        <p:txBody>
          <a:bodyPr/>
          <a:lstStyle/>
          <a:p>
            <a:r>
              <a:rPr lang="en-US"/>
              <a:t>Click to </a:t>
            </a:r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6" t="46223" r="45766" b="46200"/>
          <a:stretch/>
        </p:blipFill>
        <p:spPr>
          <a:xfrm>
            <a:off x="7644643" y="4384624"/>
            <a:ext cx="993870" cy="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29</Words>
  <Application>Microsoft Macintosh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Jillian Hall</cp:lastModifiedBy>
  <cp:revision>46</cp:revision>
  <dcterms:created xsi:type="dcterms:W3CDTF">2015-04-06T18:30:18Z</dcterms:created>
  <dcterms:modified xsi:type="dcterms:W3CDTF">2019-06-13T20:19:57Z</dcterms:modified>
</cp:coreProperties>
</file>