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60" r:id="rId2"/>
    <p:sldMasterId id="2147483665" r:id="rId3"/>
  </p:sldMasterIdLst>
  <p:notesMasterIdLst>
    <p:notesMasterId r:id="rId30"/>
  </p:notesMasterIdLst>
  <p:sldIdLst>
    <p:sldId id="269" r:id="rId4"/>
    <p:sldId id="294" r:id="rId5"/>
    <p:sldId id="297" r:id="rId6"/>
    <p:sldId id="279" r:id="rId7"/>
    <p:sldId id="280" r:id="rId8"/>
    <p:sldId id="291" r:id="rId9"/>
    <p:sldId id="304" r:id="rId10"/>
    <p:sldId id="305" r:id="rId11"/>
    <p:sldId id="298" r:id="rId12"/>
    <p:sldId id="296" r:id="rId13"/>
    <p:sldId id="300" r:id="rId14"/>
    <p:sldId id="301" r:id="rId15"/>
    <p:sldId id="321" r:id="rId16"/>
    <p:sldId id="306" r:id="rId17"/>
    <p:sldId id="307" r:id="rId18"/>
    <p:sldId id="314" r:id="rId19"/>
    <p:sldId id="315" r:id="rId20"/>
    <p:sldId id="316" r:id="rId21"/>
    <p:sldId id="317" r:id="rId22"/>
    <p:sldId id="320" r:id="rId23"/>
    <p:sldId id="271" r:id="rId24"/>
    <p:sldId id="272" r:id="rId25"/>
    <p:sldId id="273" r:id="rId26"/>
    <p:sldId id="309" r:id="rId27"/>
    <p:sldId id="318" r:id="rId28"/>
    <p:sldId id="264" r:id="rId2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" clrIdx="0"/>
  <p:cmAuthor id="2" name="David Smith" initials="DS" lastIdx="1" clrIdx="1">
    <p:extLst>
      <p:ext uri="{19B8F6BF-5375-455C-9EA6-DF929625EA0E}">
        <p15:presenceInfo xmlns:p15="http://schemas.microsoft.com/office/powerpoint/2012/main" userId="4914ef40d1b378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82D"/>
    <a:srgbClr val="F1B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271D9-986F-4D63-BF52-075E7C355B0D}" v="2097" dt="2019-03-14T17:45:45.438"/>
    <p1510:client id="{E8AF1FC9-8863-45FB-B51D-081F06C33154}" v="816" dt="2019-03-14T18:01:25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9" autoAdjust="0"/>
    <p:restoredTop sz="94666"/>
  </p:normalViewPr>
  <p:slideViewPr>
    <p:cSldViewPr snapToGrid="0" snapToObjects="1">
      <p:cViewPr varScale="1">
        <p:scale>
          <a:sx n="136" d="100"/>
          <a:sy n="136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1T12:50:48.165" idx="1">
    <p:pos x="10" y="10"/>
    <p:text>I'm not sure this is a good slide to say why diversity is important.</p:text>
    <p:extLst mod="1">
      <p:ext uri="{C676402C-5697-4E1C-873F-D02D1690AC5C}">
        <p15:threadingInfo xmlns:p15="http://schemas.microsoft.com/office/powerpoint/2012/main" timeZoneBias="420"/>
      </p:ext>
    </p:extLst>
  </p:cm>
  <p:cm authorId="2" dt="2019-03-14T09:34:35.817" idx="1">
    <p:pos x="10" y="146"/>
    <p:text>Agreed -- let me reframe it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DACC-93E5-7540-93D2-90FF2FD824C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2AE48-829D-8D4C-BD89-F0650D21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3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864E-C1B8-4905-929C-9D490A6A9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FA95E-1629-4950-8FDC-C2CDC122A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39D30-D83A-4EB4-8056-9170E097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D842-712B-4F1A-83F3-D757CF73B20A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868A-7E36-418E-AEB8-16FC8690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61D09-1CD6-4F42-B472-E544F70A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30B-967B-4B89-A647-4D9F389E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8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4133-E868-4324-A1D1-A117778A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E2B5-C218-4CAB-B9F6-816EDF16B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F52D9-6DC0-4046-A51B-9D1CB286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D842-712B-4F1A-83F3-D757CF73B20A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7E527-339A-4AE5-85D5-CD8110E8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A16D2-A812-4769-B67D-92EFA8C6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30B-967B-4B89-A647-4D9F389E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6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E3CBE-1521-4F5A-8763-6A922D3F7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92AD-A660-43A7-857C-E06BABDC3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8D3D5-5A09-46FA-AC0D-A2543863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D842-712B-4F1A-83F3-D757CF73B20A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C0E46-8650-48BE-8B9A-32281E67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D9858-AD1E-4068-ADFB-285D493C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30B-967B-4B89-A647-4D9F389E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6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B171159-17FC-9D4C-94AE-EA80A06D350E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t="25394" r="27084" b="14553"/>
          <a:stretch/>
        </p:blipFill>
        <p:spPr>
          <a:xfrm>
            <a:off x="-1994263" y="0"/>
            <a:ext cx="1113826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2" t="6490" r="12768" b="313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9820" r="17714" b="7047"/>
          <a:stretch/>
        </p:blipFill>
        <p:spPr>
          <a:xfrm>
            <a:off x="250874" y="317405"/>
            <a:ext cx="1859129" cy="1362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6" t="43175" r="39428" b="42264"/>
          <a:stretch/>
        </p:blipFill>
        <p:spPr>
          <a:xfrm>
            <a:off x="306978" y="4590953"/>
            <a:ext cx="873461" cy="349385"/>
          </a:xfrm>
          <a:prstGeom prst="rect">
            <a:avLst/>
          </a:prstGeom>
        </p:spPr>
      </p:pic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-6989" y="2069774"/>
            <a:ext cx="7213332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-6988" y="3476616"/>
            <a:ext cx="3026003" cy="403106"/>
          </a:xfrm>
          <a:solidFill>
            <a:srgbClr val="04182D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39200" r="35583" b="9485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0" t="17111" r="4531" b="1804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016582"/>
            <a:ext cx="9144000" cy="4037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307911"/>
            <a:ext cx="7886700" cy="5858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260361"/>
            <a:ext cx="8704036" cy="3263504"/>
          </a:xfrm>
        </p:spPr>
        <p:txBody>
          <a:bodyPr/>
          <a:lstStyle>
            <a:lvl1pPr>
              <a:lnSpc>
                <a:spcPct val="100000"/>
              </a:lnSpc>
              <a:buClr>
                <a:srgbClr val="F1B58A"/>
              </a:buClr>
              <a:defRPr/>
            </a:lvl1pPr>
            <a:lvl2pPr>
              <a:lnSpc>
                <a:spcPct val="100000"/>
              </a:lnSpc>
              <a:buClr>
                <a:srgbClr val="F1B58A"/>
              </a:buClr>
              <a:defRPr/>
            </a:lvl2pPr>
            <a:lvl3pPr>
              <a:lnSpc>
                <a:spcPct val="100000"/>
              </a:lnSpc>
              <a:buClr>
                <a:srgbClr val="F1B58A"/>
              </a:buClr>
              <a:defRPr/>
            </a:lvl3pPr>
            <a:lvl4pPr>
              <a:lnSpc>
                <a:spcPct val="100000"/>
              </a:lnSpc>
              <a:buClr>
                <a:srgbClr val="F1B58A"/>
              </a:buClr>
              <a:defRPr/>
            </a:lvl4pPr>
            <a:lvl5pPr>
              <a:lnSpc>
                <a:spcPct val="100000"/>
              </a:lnSpc>
              <a:buClr>
                <a:srgbClr val="F1B58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9820" r="17714" b="7047"/>
          <a:stretch/>
        </p:blipFill>
        <p:spPr>
          <a:xfrm>
            <a:off x="7990634" y="123761"/>
            <a:ext cx="1049431" cy="7690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43383" r="44795" b="44521"/>
          <a:stretch/>
        </p:blipFill>
        <p:spPr>
          <a:xfrm>
            <a:off x="8109480" y="4537512"/>
            <a:ext cx="867606" cy="4674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307911"/>
            <a:ext cx="7886700" cy="5858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260361"/>
            <a:ext cx="8704036" cy="3263504"/>
          </a:xfrm>
        </p:spPr>
        <p:txBody>
          <a:bodyPr/>
          <a:lstStyle>
            <a:lvl1pPr>
              <a:lnSpc>
                <a:spcPct val="100000"/>
              </a:lnSpc>
              <a:buClr>
                <a:srgbClr val="F1B58A"/>
              </a:buClr>
              <a:defRPr/>
            </a:lvl1pPr>
            <a:lvl2pPr>
              <a:lnSpc>
                <a:spcPct val="100000"/>
              </a:lnSpc>
              <a:buClr>
                <a:srgbClr val="F1B58A"/>
              </a:buClr>
              <a:defRPr/>
            </a:lvl2pPr>
            <a:lvl3pPr>
              <a:lnSpc>
                <a:spcPct val="100000"/>
              </a:lnSpc>
              <a:buClr>
                <a:srgbClr val="F1B58A"/>
              </a:buClr>
              <a:defRPr/>
            </a:lvl3pPr>
            <a:lvl4pPr>
              <a:lnSpc>
                <a:spcPct val="100000"/>
              </a:lnSpc>
              <a:buClr>
                <a:srgbClr val="F1B58A"/>
              </a:buClr>
              <a:defRPr/>
            </a:lvl4pPr>
            <a:lvl5pPr>
              <a:lnSpc>
                <a:spcPct val="100000"/>
              </a:lnSpc>
              <a:buClr>
                <a:srgbClr val="F1B58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9820" r="17714" b="7047"/>
          <a:stretch/>
        </p:blipFill>
        <p:spPr>
          <a:xfrm>
            <a:off x="7990634" y="123761"/>
            <a:ext cx="1049431" cy="7690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43383" r="44795" b="44521"/>
          <a:stretch/>
        </p:blipFill>
        <p:spPr>
          <a:xfrm>
            <a:off x="8109480" y="4537512"/>
            <a:ext cx="867606" cy="4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0"/>
            <a:ext cx="3403600" cy="5143500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“Click to add Text </a:t>
            </a:r>
            <a:br>
              <a:rPr lang="en-CA" dirty="0"/>
            </a:br>
            <a:r>
              <a:rPr lang="en-CA" dirty="0"/>
              <a:t>or quote here”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9820" r="17714" b="7047"/>
          <a:stretch/>
        </p:blipFill>
        <p:spPr>
          <a:xfrm>
            <a:off x="7990634" y="123761"/>
            <a:ext cx="1049431" cy="769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6" t="43175" r="39428" b="42264"/>
          <a:stretch/>
        </p:blipFill>
        <p:spPr>
          <a:xfrm>
            <a:off x="8166604" y="4590953"/>
            <a:ext cx="873461" cy="349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39200" r="35583" b="9485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t="22737" r="19947" b="2366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4302" r="21562" b="25320"/>
          <a:stretch/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9820" r="17714" b="7047"/>
          <a:stretch/>
        </p:blipFill>
        <p:spPr>
          <a:xfrm>
            <a:off x="2049524" y="530251"/>
            <a:ext cx="4822103" cy="3533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6" t="43175" r="39428" b="42264"/>
          <a:stretch/>
        </p:blipFill>
        <p:spPr>
          <a:xfrm>
            <a:off x="3879287" y="4435118"/>
            <a:ext cx="1162577" cy="4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66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8715" y="1507416"/>
            <a:ext cx="4425285" cy="1396132"/>
          </a:xfrm>
        </p:spPr>
        <p:txBody>
          <a:bodyPr>
            <a:normAutofit/>
          </a:bodyPr>
          <a:lstStyle>
            <a:lvl1pPr algn="l">
              <a:defRPr sz="3800" b="0" i="0">
                <a:solidFill>
                  <a:srgbClr val="0230AC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CA" dirty="0"/>
              <a:t>Click to edit </a:t>
            </a:r>
            <a:br>
              <a:rPr lang="en-CA" dirty="0"/>
            </a:br>
            <a:r>
              <a:rPr lang="en-CA" dirty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668" y="3073801"/>
            <a:ext cx="3644353" cy="534185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14" name="Picture 13" descr="RConsortium_Vertical_Pant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2" y="1608742"/>
            <a:ext cx="2772468" cy="166109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0"/>
            <a:ext cx="9144001" cy="104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89698" y="1370380"/>
            <a:ext cx="0" cy="2391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487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58A-E72C-B04C-880D-37FC221A2DF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EABF-5F46-114B-97DA-BC8993D389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45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58A-E72C-B04C-880D-37FC221A2DF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EABF-5F46-114B-97DA-BC8993D389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4250-60F3-4E49-A420-F6F0D85B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AC713-16A4-46CB-8EBB-10A3A6A32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94D29-BA39-4AFD-8C70-FBE5C223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D842-712B-4F1A-83F3-D757CF73B20A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00D56-1474-4977-AD51-EE0CD1E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C5FF-ACC5-41A2-B0AF-FB4DC16F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30B-967B-4B89-A647-4D9F389E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0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91820" y="3326818"/>
            <a:ext cx="4610210" cy="474358"/>
          </a:xfrm>
        </p:spPr>
        <p:txBody>
          <a:bodyPr>
            <a:noAutofit/>
          </a:bodyPr>
          <a:lstStyle>
            <a:lvl1pPr algn="l">
              <a:defRPr sz="2800" b="0" i="0">
                <a:solidFill>
                  <a:srgbClr val="0230AC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291820" y="3871636"/>
            <a:ext cx="3613085" cy="587604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000000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" y="0"/>
            <a:ext cx="9144001" cy="1041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luecircl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6" t="19064"/>
          <a:stretch/>
        </p:blipFill>
        <p:spPr>
          <a:xfrm>
            <a:off x="-1" y="-1"/>
            <a:ext cx="2878201" cy="38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4279-2D50-4FAB-AAA8-36407427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8071C-AD84-464B-842A-D540F2793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92BB-691D-4BC1-B67E-A8F51257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D842-712B-4F1A-83F3-D757CF73B20A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811B5-D38B-4CAB-825B-E57B3B48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83306-7D42-43F1-A1D8-BA0AD396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30B-967B-4B89-A647-4D9F389E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3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7E4B-A626-44DD-8900-A4736B20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AFD1C-2435-451A-A202-3452D4B7A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06FD0-FB3C-423C-92F0-9F25A0780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F7BCB-CF2F-41C7-852B-FD87622B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D842-712B-4F1A-83F3-D757CF73B20A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25AD8-9665-4623-ABAE-35E7A099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1DEEF-D956-460D-95E4-C804C797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30B-967B-4B89-A647-4D9F389E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C337-A08C-4773-A020-46EF21FA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C9D2A-51CD-483D-85DC-A2D2F4874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5584-4FAF-49C5-A863-2F7954BAE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8A5CA-49DC-48B0-92E5-8CA786448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2FEF0-674A-404E-8790-3D8CFBEA3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140C6-F4DC-4D1C-912A-E3133C9A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D842-712B-4F1A-83F3-D757CF73B20A}" type="datetimeFigureOut">
              <a:rPr lang="en-US" smtClean="0"/>
              <a:t>3/14/19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A7CA3-2FD7-4A34-9310-3E7CBD6A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C9129-31F7-4682-885A-56309FE1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30B-967B-4B89-A647-4D9F389E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1D76-2467-47F4-B2F5-3B6E40E2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0FCEC-B404-47DF-9E5C-4B6B206B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D842-712B-4F1A-83F3-D757CF73B20A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AE2A8D-D03F-4D2F-B61B-B9B8515A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DDE8B-4A8D-433F-8EE9-2415B669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30B-967B-4B89-A647-4D9F389E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6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5C82E1-3E50-4451-B686-149050DF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D842-712B-4F1A-83F3-D757CF73B20A}" type="datetimeFigureOut">
              <a:rPr lang="en-US" smtClean="0"/>
              <a:t>3/14/19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94D30-AAB2-4B42-8BCE-F740C4E6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354D7-D0DC-4DCF-A854-0E68AA82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30B-967B-4B89-A647-4D9F389E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BB7A-4C4B-450E-A791-099D7D67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BDD7-1D8C-4F61-841F-A3AF457E0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525A4-724B-4428-84F7-B8280A022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61CE5-8489-43FB-ACAC-4FDB9C52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D842-712B-4F1A-83F3-D757CF73B20A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06BF-680C-46F3-A2B5-826A2ED9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FCCD2-A100-462D-8CC0-C3D9DBA4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30B-967B-4B89-A647-4D9F389E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6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5F65-24B7-4FAD-B769-CE14F1DC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3985BA-C236-4F15-8DF1-38A3932D5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B1A07-96AF-4F90-928A-3A71A9880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37EA3-8560-48FF-9A25-E624619E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D842-712B-4F1A-83F3-D757CF73B20A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E8C73-954E-4A73-896E-C23ED53E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74709-5085-4192-9126-000B641D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630B-967B-4B89-A647-4D9F389E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5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6086A-A6EF-475F-977F-C86AC1BA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7FBDF-4C57-4CDD-84E0-C7407B83F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1BD54-47C5-4C43-ABBA-8016D6AE8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BD842-712B-4F1A-83F3-D757CF73B20A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2421D-3BF4-423A-9E0D-D9AAF2D24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763F-AC44-49F9-AF51-CA3081A3B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630B-967B-4B89-A647-4D9F389E4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1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71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6-0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38"/>
          <a:stretch/>
        </p:blipFill>
        <p:spPr>
          <a:xfrm>
            <a:off x="0" y="0"/>
            <a:ext cx="9153137" cy="77087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767263"/>
            <a:ext cx="9144000" cy="376236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470" y="59354"/>
            <a:ext cx="8449234" cy="674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66" y="1200151"/>
            <a:ext cx="844923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7566" y="4822079"/>
            <a:ext cx="23532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fld id="{0D4C658A-E72C-B04C-880D-37FC221A2DF7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207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220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fld id="{40A6EABF-5F46-114B-97DA-BC8993D38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2" r:id="rId3"/>
    <p:sldLayoutId id="214748366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FFFFF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230AC"/>
        </a:buClr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230AC"/>
        </a:buClr>
        <a:buFont typeface="Arial"/>
        <a:buChar char="–"/>
        <a:defRPr sz="2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230AC"/>
        </a:buClr>
        <a:buFont typeface="Arial"/>
        <a:buChar char="•"/>
        <a:defRPr sz="1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230AC"/>
        </a:buClr>
        <a:buFont typeface="Arial"/>
        <a:buChar char="–"/>
        <a:defRPr sz="1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230AC"/>
        </a:buClr>
        <a:buFont typeface="Arial"/>
        <a:buChar char="»"/>
        <a:defRPr sz="1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rstats?src=hash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www.r-consortium.org/announcement/2018/03/27/r-consortium-welcomes-r-ladies-as-a-top-level-projec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-6988" y="3476616"/>
            <a:ext cx="4483508" cy="403106"/>
          </a:xfrm>
        </p:spPr>
        <p:txBody>
          <a:bodyPr/>
          <a:lstStyle/>
          <a:p>
            <a:r>
              <a:rPr lang="en-US" dirty="0"/>
              <a:t>David Smith, R Consortium</a:t>
            </a:r>
            <a:br>
              <a:rPr lang="en-US" dirty="0"/>
            </a:br>
            <a:r>
              <a:rPr lang="en-US" dirty="0"/>
              <a:t>Gabriela de Queiroz, R Consortium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-6989" y="2069774"/>
            <a:ext cx="7213332" cy="13213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R Consortium: Striving to Address Diversity Issues in Open Source</a:t>
            </a:r>
          </a:p>
        </p:txBody>
      </p:sp>
    </p:spTree>
    <p:extLst>
      <p:ext uri="{BB962C8B-B14F-4D97-AF65-F5344CB8AC3E}">
        <p14:creationId xmlns:p14="http://schemas.microsoft.com/office/powerpoint/2010/main" val="132966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3B4B-2444-4520-AEF8-E2343862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R-Ladies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0A730E-3C71-486B-A248-956491C2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1397248"/>
            <a:ext cx="2743200" cy="3111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C77289-F9E8-4712-8ADE-F14A3CD904D1}"/>
              </a:ext>
            </a:extLst>
          </p:cNvPr>
          <p:cNvSpPr txBox="1"/>
          <p:nvPr/>
        </p:nvSpPr>
        <p:spPr>
          <a:xfrm>
            <a:off x="3329940" y="2061210"/>
            <a:ext cx="5288280" cy="17081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>
                <a:latin typeface="Arial"/>
                <a:cs typeface="Arial"/>
              </a:rPr>
              <a:t>Worldwide organization that  promotes </a:t>
            </a:r>
            <a:r>
              <a:rPr lang="en-US" sz="2100" b="1">
                <a:latin typeface="Arial"/>
                <a:cs typeface="Arial"/>
              </a:rPr>
              <a:t>diversity</a:t>
            </a:r>
            <a:r>
              <a:rPr lang="en-US" sz="2100">
                <a:latin typeface="Arial"/>
                <a:cs typeface="Arial"/>
              </a:rPr>
              <a:t> in the </a:t>
            </a:r>
            <a:r>
              <a:rPr lang="en-US" sz="2100" b="1">
                <a:latin typeface="Arial"/>
                <a:cs typeface="Arial"/>
                <a:hlinkClick r:id="rId3"/>
              </a:rPr>
              <a:t>#rstats</a:t>
            </a:r>
            <a:r>
              <a:rPr lang="en-US" sz="2100">
                <a:latin typeface="Arial"/>
                <a:cs typeface="Arial"/>
              </a:rPr>
              <a:t> community via meetups and mentorship in a </a:t>
            </a:r>
            <a:r>
              <a:rPr lang="en-US" sz="2100" b="1">
                <a:latin typeface="Arial"/>
                <a:cs typeface="Arial"/>
              </a:rPr>
              <a:t>friendly</a:t>
            </a:r>
            <a:r>
              <a:rPr lang="en-US" sz="2100">
                <a:latin typeface="Arial"/>
                <a:cs typeface="Arial"/>
              </a:rPr>
              <a:t> and </a:t>
            </a:r>
            <a:r>
              <a:rPr lang="en-US" sz="2100" b="1">
                <a:latin typeface="Arial"/>
                <a:cs typeface="Arial"/>
              </a:rPr>
              <a:t>safe</a:t>
            </a:r>
            <a:r>
              <a:rPr lang="en-US" sz="2100">
                <a:latin typeface="Arial"/>
                <a:cs typeface="Arial"/>
              </a:rPr>
              <a:t> environment.</a:t>
            </a:r>
          </a:p>
          <a:p>
            <a:endParaRPr lang="en-US" sz="210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72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3B4B-2444-4520-AEF8-E2343862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R-Ladies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77289-F9E8-4712-8ADE-F14A3CD904D1}"/>
              </a:ext>
            </a:extLst>
          </p:cNvPr>
          <p:cNvSpPr txBox="1"/>
          <p:nvPr/>
        </p:nvSpPr>
        <p:spPr>
          <a:xfrm>
            <a:off x="3329940" y="2061210"/>
            <a:ext cx="5288280" cy="4154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100">
              <a:latin typeface="Arial"/>
              <a:cs typeface="Arial"/>
            </a:endParaRPr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53F113E-4073-4D5C-9A62-B8E301ACA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20" y="1116457"/>
            <a:ext cx="6469107" cy="34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2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3B4B-2444-4520-AEF8-E2343862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R-Ladies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77289-F9E8-4712-8ADE-F14A3CD904D1}"/>
              </a:ext>
            </a:extLst>
          </p:cNvPr>
          <p:cNvSpPr txBox="1"/>
          <p:nvPr/>
        </p:nvSpPr>
        <p:spPr>
          <a:xfrm>
            <a:off x="3329940" y="2061210"/>
            <a:ext cx="5288280" cy="4154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100">
              <a:latin typeface="Arial"/>
              <a:cs typeface="Arial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688EF59-CF12-43D8-8FEB-808CA68E7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" y="1401560"/>
            <a:ext cx="3931104" cy="25262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5D0533-8ED9-4751-95DD-220C92A461B8}"/>
              </a:ext>
            </a:extLst>
          </p:cNvPr>
          <p:cNvSpPr txBox="1"/>
          <p:nvPr/>
        </p:nvSpPr>
        <p:spPr>
          <a:xfrm>
            <a:off x="4488180" y="1901190"/>
            <a:ext cx="3581400" cy="17081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b="1">
                <a:latin typeface="Arial"/>
                <a:cs typeface="Arial"/>
              </a:rPr>
              <a:t>San Francisco</a:t>
            </a:r>
            <a:r>
              <a:rPr lang="en-US" sz="2100">
                <a:latin typeface="Arial"/>
                <a:cs typeface="Arial"/>
              </a:rPr>
              <a:t> and </a:t>
            </a:r>
            <a:r>
              <a:rPr lang="en-US" sz="2100" b="1">
                <a:latin typeface="Arial"/>
                <a:cs typeface="Arial"/>
              </a:rPr>
              <a:t>London</a:t>
            </a:r>
            <a:r>
              <a:rPr lang="en-US" sz="2100">
                <a:latin typeface="Arial"/>
                <a:cs typeface="Arial"/>
              </a:rPr>
              <a:t> meet and get together to create …</a:t>
            </a:r>
            <a:endParaRPr lang="en-US" sz="2100">
              <a:cs typeface="Calibri"/>
            </a:endParaRPr>
          </a:p>
          <a:p>
            <a:endParaRPr lang="en-US" sz="2100">
              <a:latin typeface="Arial"/>
              <a:cs typeface="Arial"/>
            </a:endParaRPr>
          </a:p>
          <a:p>
            <a:endParaRPr lang="en-US" sz="2100">
              <a:latin typeface="Aria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1595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brown and white dog lying on the ground&#10;&#10;Description generated with very high confidence">
            <a:extLst>
              <a:ext uri="{FF2B5EF4-FFF2-40B4-BE49-F238E27FC236}">
                <a16:creationId xmlns:a16="http://schemas.microsoft.com/office/drawing/2014/main" id="{3CF0BEBA-E717-426C-83F9-42894E49E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61" t="367" r="6406" b="-367"/>
          <a:stretch/>
        </p:blipFill>
        <p:spPr>
          <a:xfrm>
            <a:off x="1549" y="-1587"/>
            <a:ext cx="9145496" cy="51959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602CEB-2B98-4194-9008-EF19601EEB20}"/>
              </a:ext>
            </a:extLst>
          </p:cNvPr>
          <p:cNvSpPr/>
          <p:nvPr/>
        </p:nvSpPr>
        <p:spPr>
          <a:xfrm>
            <a:off x="1185863" y="4763"/>
            <a:ext cx="7305675" cy="952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789EA-BD8E-4580-83C0-8D3979CB2B35}"/>
              </a:ext>
            </a:extLst>
          </p:cNvPr>
          <p:cNvSpPr txBox="1"/>
          <p:nvPr/>
        </p:nvSpPr>
        <p:spPr>
          <a:xfrm>
            <a:off x="2681288" y="171450"/>
            <a:ext cx="5000625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The R-Ladies Global!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19C0B-5DFA-402C-8B49-E9760C0FAADD}"/>
              </a:ext>
            </a:extLst>
          </p:cNvPr>
          <p:cNvSpPr txBox="1"/>
          <p:nvPr/>
        </p:nvSpPr>
        <p:spPr>
          <a:xfrm>
            <a:off x="7810500" y="4857750"/>
            <a:ext cx="1366838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</a:rPr>
              <a:t>#</a:t>
            </a:r>
            <a:r>
              <a:rPr lang="en-US" sz="1600" b="1" err="1">
                <a:latin typeface="Arial"/>
              </a:rPr>
              <a:t>rdogladies</a:t>
            </a:r>
            <a:endParaRPr lang="en-US" sz="160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A2580-A2B6-476A-920F-E09DF915BFC4}"/>
              </a:ext>
            </a:extLst>
          </p:cNvPr>
          <p:cNvSpPr txBox="1"/>
          <p:nvPr/>
        </p:nvSpPr>
        <p:spPr>
          <a:xfrm>
            <a:off x="904875" y="957263"/>
            <a:ext cx="178117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</a:rPr>
              <a:t>Gabriela de Queiroz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5A5A8-D7BE-4933-8E89-57A9F71C94D8}"/>
              </a:ext>
            </a:extLst>
          </p:cNvPr>
          <p:cNvSpPr txBox="1"/>
          <p:nvPr/>
        </p:nvSpPr>
        <p:spPr>
          <a:xfrm>
            <a:off x="2686050" y="947738"/>
            <a:ext cx="1162050" cy="3096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  <a:cs typeface="Arial"/>
              </a:rPr>
              <a:t>Erin </a:t>
            </a:r>
            <a:r>
              <a:rPr lang="en-US" sz="1400" err="1">
                <a:solidFill>
                  <a:srgbClr val="FFFFFF"/>
                </a:solidFill>
                <a:latin typeface="Arial"/>
                <a:cs typeface="Arial"/>
              </a:rPr>
              <a:t>LeDell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53E83-DF36-4B1E-B472-3AA536BD2EFB}"/>
              </a:ext>
            </a:extLst>
          </p:cNvPr>
          <p:cNvSpPr txBox="1"/>
          <p:nvPr/>
        </p:nvSpPr>
        <p:spPr>
          <a:xfrm>
            <a:off x="5019675" y="947737"/>
            <a:ext cx="131445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</a:rPr>
              <a:t>Hannah Frick</a:t>
            </a:r>
            <a:endParaRPr lang="en-US" sz="140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FA860F-BF44-409F-B31E-FEAF021D707C}"/>
              </a:ext>
            </a:extLst>
          </p:cNvPr>
          <p:cNvSpPr txBox="1"/>
          <p:nvPr/>
        </p:nvSpPr>
        <p:spPr>
          <a:xfrm>
            <a:off x="3790950" y="947738"/>
            <a:ext cx="145732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</a:rPr>
              <a:t>Claudia Vitolo</a:t>
            </a:r>
            <a:r>
              <a:rPr lang="en-US" sz="1400">
                <a:solidFill>
                  <a:srgbClr val="FFFFFF"/>
                </a:solidFill>
                <a:latin typeface="Arial"/>
                <a:cs typeface="Arial"/>
              </a:rPr>
              <a:t>​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078EFC-4BDD-4861-B8D5-3BB2ADDE5AD7}"/>
              </a:ext>
            </a:extLst>
          </p:cNvPr>
          <p:cNvSpPr txBox="1"/>
          <p:nvPr/>
        </p:nvSpPr>
        <p:spPr>
          <a:xfrm>
            <a:off x="6338888" y="947738"/>
            <a:ext cx="117157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</a:rPr>
              <a:t>Alice Daish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57CFA-9870-48D6-A44E-8FFAF5FDCC4F}"/>
              </a:ext>
            </a:extLst>
          </p:cNvPr>
          <p:cNvSpPr txBox="1"/>
          <p:nvPr/>
        </p:nvSpPr>
        <p:spPr>
          <a:xfrm>
            <a:off x="7439025" y="957263"/>
            <a:ext cx="1747838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</a:rPr>
              <a:t>Rachel Kirkham</a:t>
            </a:r>
            <a:endParaRPr lang="en-US" sz="1400">
              <a:solidFill>
                <a:srgbClr val="FFFFFF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C73AD4-9A17-49CF-9985-984FA1BA6F83}"/>
              </a:ext>
            </a:extLst>
          </p:cNvPr>
          <p:cNvSpPr txBox="1"/>
          <p:nvPr/>
        </p:nvSpPr>
        <p:spPr>
          <a:xfrm>
            <a:off x="2924175" y="1323975"/>
            <a:ext cx="140017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n-US" sz="1400" err="1">
                <a:solidFill>
                  <a:srgbClr val="FFFFFF"/>
                </a:solidFill>
                <a:latin typeface="Arial"/>
                <a:cs typeface="Arial"/>
              </a:rPr>
              <a:t>Chiin</a:t>
            </a:r>
            <a:r>
              <a:rPr lang="en-US" sz="1400">
                <a:solidFill>
                  <a:srgbClr val="FFFFFF"/>
                </a:solidFill>
                <a:latin typeface="Arial"/>
                <a:cs typeface="Arial"/>
              </a:rPr>
              <a:t>-Rui Tan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10DC63-1309-409F-B290-D5E00D8F1874}"/>
              </a:ext>
            </a:extLst>
          </p:cNvPr>
          <p:cNvSpPr txBox="1"/>
          <p:nvPr/>
        </p:nvSpPr>
        <p:spPr>
          <a:xfrm>
            <a:off x="4248150" y="1323975"/>
            <a:ext cx="157162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</a:rPr>
              <a:t>Heather Turner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5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BD6996-181F-4F73-A1F5-694890D20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5043"/>
            <a:ext cx="3443288" cy="3527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66B537-033D-411D-BEB6-CE194254C7EA}"/>
              </a:ext>
            </a:extLst>
          </p:cNvPr>
          <p:cNvSpPr txBox="1"/>
          <p:nvPr/>
        </p:nvSpPr>
        <p:spPr>
          <a:xfrm>
            <a:off x="5553075" y="923925"/>
            <a:ext cx="19050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August, 2016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9A1FB-9A71-4CBB-853C-54EFFC91C702}"/>
              </a:ext>
            </a:extLst>
          </p:cNvPr>
          <p:cNvSpPr txBox="1"/>
          <p:nvPr/>
        </p:nvSpPr>
        <p:spPr>
          <a:xfrm>
            <a:off x="4295775" y="1495425"/>
            <a:ext cx="4419600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Arial"/>
                <a:cs typeface="Arial"/>
              </a:rPr>
              <a:t>R-Ladies</a:t>
            </a:r>
            <a:r>
              <a:rPr lang="en-US" sz="2800" b="1">
                <a:latin typeface="Arial"/>
                <a:cs typeface="Arial"/>
              </a:rPr>
              <a:t> is awarded </a:t>
            </a:r>
            <a:r>
              <a:rPr lang="en-US" sz="2800" b="1">
                <a:solidFill>
                  <a:srgbClr val="FF0000"/>
                </a:solidFill>
                <a:latin typeface="Arial"/>
                <a:cs typeface="Arial"/>
              </a:rPr>
              <a:t>$10,000</a:t>
            </a:r>
            <a:r>
              <a:rPr lang="en-US" sz="2800" b="1">
                <a:latin typeface="Arial"/>
                <a:cs typeface="Arial"/>
              </a:rPr>
              <a:t> </a:t>
            </a:r>
            <a:endParaRPr lang="en-US"/>
          </a:p>
          <a:p>
            <a:pPr algn="ctr"/>
            <a:r>
              <a:rPr lang="en-US" sz="2800" b="1">
                <a:latin typeface="Arial"/>
                <a:cs typeface="Arial"/>
              </a:rPr>
              <a:t>to establish additional </a:t>
            </a:r>
          </a:p>
          <a:p>
            <a:pPr algn="ctr"/>
            <a:r>
              <a:rPr lang="en-US" sz="2800" b="1">
                <a:latin typeface="Arial"/>
                <a:cs typeface="Arial"/>
              </a:rPr>
              <a:t>R-Ladies groups worldwide</a:t>
            </a:r>
          </a:p>
        </p:txBody>
      </p:sp>
    </p:spTree>
    <p:extLst>
      <p:ext uri="{BB962C8B-B14F-4D97-AF65-F5344CB8AC3E}">
        <p14:creationId xmlns:p14="http://schemas.microsoft.com/office/powerpoint/2010/main" val="305813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>
            <a:extLst>
              <a:ext uri="{FF2B5EF4-FFF2-40B4-BE49-F238E27FC236}">
                <a16:creationId xmlns:a16="http://schemas.microsoft.com/office/drawing/2014/main" id="{B71AFBFD-A30E-43F3-B97A-EE4505281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821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769A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C927124-B712-447E-860C-39039FF5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786" y="1223963"/>
            <a:ext cx="4939867" cy="362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>
                <a:latin typeface="Arial"/>
                <a:cs typeface="Calibri"/>
              </a:rPr>
              <a:t>One of our Goals (related to expansion)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0FF0E3-CE80-4F94-B3CC-64384F61596C}"/>
              </a:ext>
            </a:extLst>
          </p:cNvPr>
          <p:cNvSpPr txBox="1"/>
          <p:nvPr/>
        </p:nvSpPr>
        <p:spPr>
          <a:xfrm>
            <a:off x="3810000" y="1714500"/>
            <a:ext cx="4733925" cy="9464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100">
                <a:latin typeface="Arial"/>
                <a:cs typeface="Arial"/>
              </a:rPr>
              <a:t>Expand to 5-10 cities within the next year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328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eb, 2018">
            <a:extLst>
              <a:ext uri="{FF2B5EF4-FFF2-40B4-BE49-F238E27FC236}">
                <a16:creationId xmlns:a16="http://schemas.microsoft.com/office/drawing/2014/main" id="{8784D4D3-48A3-4B2E-96AC-9A3B503F1D83}"/>
              </a:ext>
            </a:extLst>
          </p:cNvPr>
          <p:cNvSpPr txBox="1"/>
          <p:nvPr/>
        </p:nvSpPr>
        <p:spPr>
          <a:xfrm>
            <a:off x="6854848" y="1487739"/>
            <a:ext cx="1522340" cy="5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5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Feb, 2018 </a:t>
            </a:r>
          </a:p>
        </p:txBody>
      </p:sp>
      <p:sp>
        <p:nvSpPr>
          <p:cNvPr id="9" name="10 new groups">
            <a:extLst>
              <a:ext uri="{FF2B5EF4-FFF2-40B4-BE49-F238E27FC236}">
                <a16:creationId xmlns:a16="http://schemas.microsoft.com/office/drawing/2014/main" id="{FA65178C-D1E3-41C4-8965-DBD4DCBF9FEB}"/>
              </a:ext>
            </a:extLst>
          </p:cNvPr>
          <p:cNvSpPr txBox="1"/>
          <p:nvPr/>
        </p:nvSpPr>
        <p:spPr>
          <a:xfrm>
            <a:off x="6654415" y="2095276"/>
            <a:ext cx="1925407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sz="2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10</a:t>
            </a: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new groups</a:t>
            </a:r>
          </a:p>
        </p:txBody>
      </p:sp>
      <p:sp>
        <p:nvSpPr>
          <p:cNvPr id="11" name="81 chapters">
            <a:extLst>
              <a:ext uri="{FF2B5EF4-FFF2-40B4-BE49-F238E27FC236}">
                <a16:creationId xmlns:a16="http://schemas.microsoft.com/office/drawing/2014/main" id="{41D016AF-8504-416B-B53F-D2627ADBED0C}"/>
              </a:ext>
            </a:extLst>
          </p:cNvPr>
          <p:cNvSpPr txBox="1"/>
          <p:nvPr/>
        </p:nvSpPr>
        <p:spPr>
          <a:xfrm>
            <a:off x="6854848" y="2887206"/>
            <a:ext cx="1522340" cy="318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81 chapters</a:t>
            </a:r>
          </a:p>
        </p:txBody>
      </p:sp>
      <p:grpSp>
        <p:nvGrpSpPr>
          <p:cNvPr id="15" name="Google Shape;257;p29">
            <a:extLst>
              <a:ext uri="{FF2B5EF4-FFF2-40B4-BE49-F238E27FC236}">
                <a16:creationId xmlns:a16="http://schemas.microsoft.com/office/drawing/2014/main" id="{5B726EA8-51F7-4691-A9A8-A4365E4924DE}"/>
              </a:ext>
            </a:extLst>
          </p:cNvPr>
          <p:cNvGrpSpPr/>
          <p:nvPr/>
        </p:nvGrpSpPr>
        <p:grpSpPr>
          <a:xfrm>
            <a:off x="148140" y="1952923"/>
            <a:ext cx="2293209" cy="1821851"/>
            <a:chOff x="0" y="0"/>
            <a:chExt cx="2293208" cy="1821850"/>
          </a:xfrm>
        </p:grpSpPr>
        <p:sp>
          <p:nvSpPr>
            <p:cNvPr id="13" name="2">
              <a:extLst>
                <a:ext uri="{FF2B5EF4-FFF2-40B4-BE49-F238E27FC236}">
                  <a16:creationId xmlns:a16="http://schemas.microsoft.com/office/drawing/2014/main" id="{4DC1BB1E-48C4-426A-B83C-099EF35FD17A}"/>
                </a:ext>
              </a:extLst>
            </p:cNvPr>
            <p:cNvSpPr/>
            <p:nvPr/>
          </p:nvSpPr>
          <p:spPr>
            <a:xfrm>
              <a:off x="0" y="0"/>
              <a:ext cx="2293208" cy="1821850"/>
            </a:xfrm>
            <a:prstGeom prst="rect">
              <a:avLst/>
            </a:prstGeom>
            <a:noFill/>
            <a:ln w="19050" cap="flat">
              <a:solidFill>
                <a:srgbClr val="7E4086"/>
              </a:solidFill>
              <a:prstDash val="solid"/>
              <a:miter lim="8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Encode Sans ExtraLight"/>
                  <a:ea typeface="Encode Sans ExtraLight"/>
                  <a:cs typeface="Encode Sans ExtraLight"/>
                  <a:sym typeface="Encode Sans ExtraLight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ncode Sans ExtraLight"/>
                  <a:sym typeface="Encode Sans ExtraLight"/>
                </a:rPr>
                <a:t>2</a:t>
              </a:r>
            </a:p>
          </p:txBody>
        </p:sp>
        <p:sp>
          <p:nvSpPr>
            <p:cNvPr id="14" name="20 new groups">
              <a:extLst>
                <a:ext uri="{FF2B5EF4-FFF2-40B4-BE49-F238E27FC236}">
                  <a16:creationId xmlns:a16="http://schemas.microsoft.com/office/drawing/2014/main" id="{32A5D0BC-91B7-43EC-BBD2-99A1E64A5D3D}"/>
                </a:ext>
              </a:extLst>
            </p:cNvPr>
            <p:cNvSpPr txBox="1"/>
            <p:nvPr/>
          </p:nvSpPr>
          <p:spPr>
            <a:xfrm>
              <a:off x="0" y="627445"/>
              <a:ext cx="2293207" cy="557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500">
                  <a:solidFill>
                    <a:srgbClr val="FFFFFF"/>
                  </a:solidFill>
                  <a:latin typeface="Encode Sans ExtraLight"/>
                  <a:ea typeface="Encode Sans ExtraLight"/>
                  <a:cs typeface="Encode Sans ExtraLight"/>
                  <a:sym typeface="Encode Sans ExtraLight"/>
                </a:defRPr>
              </a:pPr>
              <a:r>
                <a:rPr kumimoji="0" sz="2500" b="1" i="0" u="none" strike="noStrike" kern="0" cap="none" spc="0" normalizeH="0" baseline="0" noProof="0">
                  <a:ln>
                    <a:noFill/>
                  </a:ln>
                  <a:solidFill>
                    <a:srgbClr val="7E4086"/>
                  </a:solidFill>
                  <a:effectLst/>
                  <a:uLnTx/>
                  <a:uFillTx/>
                  <a:latin typeface="Encode Sans ExtraLight"/>
                  <a:sym typeface="Encode Sans ExtraLight"/>
                </a:rPr>
                <a:t>20</a:t>
              </a:r>
              <a:r>
                <a:rPr kumimoji="0" sz="2500" b="0" i="0" u="none" strike="noStrike" kern="0" cap="none" spc="0" normalizeH="0" baseline="0" noProof="0">
                  <a:ln>
                    <a:noFill/>
                  </a:ln>
                  <a:solidFill>
                    <a:srgbClr val="7E4086"/>
                  </a:solidFill>
                  <a:effectLst/>
                  <a:uLnTx/>
                  <a:uFillTx/>
                  <a:latin typeface="Encode Sans ExtraLight"/>
                  <a:sym typeface="Encode Sans ExtraLight"/>
                </a:rPr>
                <a:t> new groups</a:t>
              </a:r>
            </a:p>
          </p:txBody>
        </p:sp>
      </p:grpSp>
      <p:grpSp>
        <p:nvGrpSpPr>
          <p:cNvPr id="19" name="Google Shape;258;p29">
            <a:extLst>
              <a:ext uri="{FF2B5EF4-FFF2-40B4-BE49-F238E27FC236}">
                <a16:creationId xmlns:a16="http://schemas.microsoft.com/office/drawing/2014/main" id="{5722E5FF-3880-4A99-81DE-80FC9CF4C57A}"/>
              </a:ext>
            </a:extLst>
          </p:cNvPr>
          <p:cNvGrpSpPr/>
          <p:nvPr/>
        </p:nvGrpSpPr>
        <p:grpSpPr>
          <a:xfrm>
            <a:off x="6731623" y="1952925"/>
            <a:ext cx="2293209" cy="1821852"/>
            <a:chOff x="0" y="0"/>
            <a:chExt cx="2293208" cy="1821850"/>
          </a:xfrm>
        </p:grpSpPr>
        <p:sp>
          <p:nvSpPr>
            <p:cNvPr id="17" name="Rectangle">
              <a:extLst>
                <a:ext uri="{FF2B5EF4-FFF2-40B4-BE49-F238E27FC236}">
                  <a16:creationId xmlns:a16="http://schemas.microsoft.com/office/drawing/2014/main" id="{66A0D8C7-793A-4364-A239-DB568479FB6C}"/>
                </a:ext>
              </a:extLst>
            </p:cNvPr>
            <p:cNvSpPr/>
            <p:nvPr/>
          </p:nvSpPr>
          <p:spPr>
            <a:xfrm>
              <a:off x="0" y="0"/>
              <a:ext cx="2293208" cy="1821850"/>
            </a:xfrm>
            <a:prstGeom prst="rect">
              <a:avLst/>
            </a:prstGeom>
            <a:noFill/>
            <a:ln w="19050" cap="flat">
              <a:solidFill>
                <a:srgbClr val="7E4086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latin typeface="Encode Sans ExtraLight"/>
                  <a:ea typeface="Encode Sans ExtraLight"/>
                  <a:cs typeface="Encode Sans ExtraLight"/>
                  <a:sym typeface="Encode Sans ExtraLight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ExtraLight"/>
                <a:sym typeface="Encode Sans ExtraLight"/>
              </a:endParaRPr>
            </a:p>
          </p:txBody>
        </p:sp>
        <p:sp>
          <p:nvSpPr>
            <p:cNvPr id="18" name="10 new groups">
              <a:extLst>
                <a:ext uri="{FF2B5EF4-FFF2-40B4-BE49-F238E27FC236}">
                  <a16:creationId xmlns:a16="http://schemas.microsoft.com/office/drawing/2014/main" id="{D806FD5D-9E37-4745-B9B1-0E3B2040C86E}"/>
                </a:ext>
              </a:extLst>
            </p:cNvPr>
            <p:cNvSpPr txBox="1"/>
            <p:nvPr/>
          </p:nvSpPr>
          <p:spPr>
            <a:xfrm>
              <a:off x="0" y="637268"/>
              <a:ext cx="2293207" cy="5993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500" b="1">
                  <a:solidFill>
                    <a:srgbClr val="7E4086"/>
                  </a:solidFill>
                  <a:latin typeface="Encode Sans ExtraLight"/>
                  <a:ea typeface="Encode Sans ExtraLight"/>
                  <a:cs typeface="Encode Sans ExtraLight"/>
                  <a:sym typeface="Encode Sans ExtraLight"/>
                </a:defRPr>
              </a:pPr>
              <a:r>
                <a:rPr kumimoji="0" sz="2500" b="1" i="0" u="none" strike="noStrike" kern="0" cap="none" spc="0" normalizeH="0" baseline="0" noProof="0">
                  <a:ln>
                    <a:noFill/>
                  </a:ln>
                  <a:solidFill>
                    <a:srgbClr val="7E4086"/>
                  </a:solidFill>
                  <a:effectLst/>
                  <a:uLnTx/>
                  <a:uFillTx/>
                  <a:latin typeface="Encode Sans ExtraLight"/>
                  <a:sym typeface="Encode Sans ExtraLight"/>
                </a:rPr>
                <a:t>10 </a:t>
              </a:r>
              <a:r>
                <a:rPr kumimoji="0" sz="2500" b="0" i="0" u="none" strike="noStrike" kern="0" cap="none" spc="0" normalizeH="0" baseline="0" noProof="0">
                  <a:ln>
                    <a:noFill/>
                  </a:ln>
                  <a:solidFill>
                    <a:srgbClr val="7E4086"/>
                  </a:solidFill>
                  <a:effectLst/>
                  <a:uLnTx/>
                  <a:uFillTx/>
                  <a:latin typeface="Encode Sans ExtraLight"/>
                  <a:sym typeface="Encode Sans ExtraLight"/>
                </a:rPr>
                <a:t>new groups</a:t>
              </a:r>
            </a:p>
          </p:txBody>
        </p:sp>
      </p:grpSp>
      <p:grpSp>
        <p:nvGrpSpPr>
          <p:cNvPr id="23" name="Google Shape;259;p29">
            <a:extLst>
              <a:ext uri="{FF2B5EF4-FFF2-40B4-BE49-F238E27FC236}">
                <a16:creationId xmlns:a16="http://schemas.microsoft.com/office/drawing/2014/main" id="{5E6FE21F-7951-4D25-BC78-FE41BF8B203F}"/>
              </a:ext>
            </a:extLst>
          </p:cNvPr>
          <p:cNvGrpSpPr/>
          <p:nvPr/>
        </p:nvGrpSpPr>
        <p:grpSpPr>
          <a:xfrm>
            <a:off x="3439882" y="1952927"/>
            <a:ext cx="2293209" cy="1821851"/>
            <a:chOff x="0" y="0"/>
            <a:chExt cx="2293208" cy="1821850"/>
          </a:xfrm>
        </p:grpSpPr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78C47C08-6771-483D-8FC8-982A43A65C93}"/>
                </a:ext>
              </a:extLst>
            </p:cNvPr>
            <p:cNvSpPr/>
            <p:nvPr/>
          </p:nvSpPr>
          <p:spPr>
            <a:xfrm>
              <a:off x="0" y="0"/>
              <a:ext cx="2293208" cy="1821850"/>
            </a:xfrm>
            <a:prstGeom prst="rect">
              <a:avLst/>
            </a:prstGeom>
            <a:noFill/>
            <a:ln w="19050" cap="flat">
              <a:solidFill>
                <a:srgbClr val="9B5FA3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latin typeface="Encode Sans ExtraLight"/>
                  <a:ea typeface="Encode Sans ExtraLight"/>
                  <a:cs typeface="Encode Sans ExtraLight"/>
                  <a:sym typeface="Encode Sans ExtraLight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 ExtraLight"/>
                <a:sym typeface="Encode Sans ExtraLight"/>
              </a:endParaRPr>
            </a:p>
          </p:txBody>
        </p:sp>
        <p:sp>
          <p:nvSpPr>
            <p:cNvPr id="22" name="48 new groups">
              <a:extLst>
                <a:ext uri="{FF2B5EF4-FFF2-40B4-BE49-F238E27FC236}">
                  <a16:creationId xmlns:a16="http://schemas.microsoft.com/office/drawing/2014/main" id="{C807647F-5D7F-434F-BD54-EECBC1FF759A}"/>
                </a:ext>
              </a:extLst>
            </p:cNvPr>
            <p:cNvSpPr txBox="1"/>
            <p:nvPr/>
          </p:nvSpPr>
          <p:spPr>
            <a:xfrm>
              <a:off x="0" y="637268"/>
              <a:ext cx="2293207" cy="5812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500" b="1">
                  <a:solidFill>
                    <a:srgbClr val="7E4086"/>
                  </a:solidFill>
                  <a:latin typeface="Encode Sans ExtraLight"/>
                  <a:ea typeface="Encode Sans ExtraLight"/>
                  <a:cs typeface="Encode Sans ExtraLight"/>
                  <a:sym typeface="Encode Sans ExtraLight"/>
                </a:defRPr>
              </a:pPr>
              <a:r>
                <a:rPr kumimoji="0" sz="2500" b="1" i="0" u="none" strike="noStrike" kern="0" cap="none" spc="0" normalizeH="0" baseline="0" noProof="0">
                  <a:ln>
                    <a:noFill/>
                  </a:ln>
                  <a:solidFill>
                    <a:srgbClr val="7E4086"/>
                  </a:solidFill>
                  <a:effectLst/>
                  <a:uLnTx/>
                  <a:uFillTx/>
                  <a:latin typeface="Encode Sans ExtraLight"/>
                  <a:sym typeface="Encode Sans ExtraLight"/>
                </a:rPr>
                <a:t>48 </a:t>
              </a:r>
              <a:r>
                <a:rPr kumimoji="0" sz="2500" b="0" i="0" u="none" strike="noStrike" kern="0" cap="none" spc="0" normalizeH="0" baseline="0" noProof="0">
                  <a:ln>
                    <a:noFill/>
                  </a:ln>
                  <a:solidFill>
                    <a:srgbClr val="7E4086"/>
                  </a:solidFill>
                  <a:effectLst/>
                  <a:uLnTx/>
                  <a:uFillTx/>
                  <a:latin typeface="Encode Sans ExtraLight"/>
                  <a:sym typeface="Encode Sans ExtraLight"/>
                </a:rPr>
                <a:t>new groups</a:t>
              </a:r>
            </a:p>
          </p:txBody>
        </p:sp>
      </p:grpSp>
      <p:sp>
        <p:nvSpPr>
          <p:cNvPr id="25" name="Google Shape;260;p29">
            <a:extLst>
              <a:ext uri="{FF2B5EF4-FFF2-40B4-BE49-F238E27FC236}">
                <a16:creationId xmlns:a16="http://schemas.microsoft.com/office/drawing/2014/main" id="{F33F858F-BA70-40DA-A3CB-5E7CF46EAB3D}"/>
              </a:ext>
            </a:extLst>
          </p:cNvPr>
          <p:cNvSpPr/>
          <p:nvPr/>
        </p:nvSpPr>
        <p:spPr>
          <a:xfrm>
            <a:off x="2450809" y="2863849"/>
            <a:ext cx="979549" cy="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solidFill>
              <a:srgbClr val="9B5FA3"/>
            </a:solidFill>
            <a:prstDash val="dash"/>
            <a:headEnd type="diamond"/>
            <a:tailEnd type="diamond"/>
          </a:ln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61;p29">
            <a:extLst>
              <a:ext uri="{FF2B5EF4-FFF2-40B4-BE49-F238E27FC236}">
                <a16:creationId xmlns:a16="http://schemas.microsoft.com/office/drawing/2014/main" id="{DED4894C-0BBD-4E72-BB01-12CC442D46D0}"/>
              </a:ext>
            </a:extLst>
          </p:cNvPr>
          <p:cNvSpPr/>
          <p:nvPr/>
        </p:nvSpPr>
        <p:spPr>
          <a:xfrm>
            <a:off x="5742551" y="2863850"/>
            <a:ext cx="979548" cy="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>
            <a:solidFill>
              <a:srgbClr val="7E4086"/>
            </a:solidFill>
            <a:prstDash val="dash"/>
            <a:headEnd type="diamond"/>
            <a:tailEnd type="diamond"/>
          </a:ln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2016">
            <a:extLst>
              <a:ext uri="{FF2B5EF4-FFF2-40B4-BE49-F238E27FC236}">
                <a16:creationId xmlns:a16="http://schemas.microsoft.com/office/drawing/2014/main" id="{9495A8C7-8DBE-4BC2-9ED3-130932A1563F}"/>
              </a:ext>
            </a:extLst>
          </p:cNvPr>
          <p:cNvSpPr txBox="1"/>
          <p:nvPr/>
        </p:nvSpPr>
        <p:spPr>
          <a:xfrm>
            <a:off x="804969" y="1471816"/>
            <a:ext cx="979550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3000" b="1">
                <a:solidFill>
                  <a:srgbClr val="9B5FA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9B5FA3"/>
                </a:solidFill>
                <a:effectLst/>
                <a:uLnTx/>
                <a:uFillTx/>
                <a:latin typeface="Helvetica Neue"/>
                <a:sym typeface="Helvetica Neue"/>
              </a:rPr>
              <a:t>2016</a:t>
            </a:r>
          </a:p>
        </p:txBody>
      </p:sp>
      <p:sp>
        <p:nvSpPr>
          <p:cNvPr id="31" name="2017">
            <a:extLst>
              <a:ext uri="{FF2B5EF4-FFF2-40B4-BE49-F238E27FC236}">
                <a16:creationId xmlns:a16="http://schemas.microsoft.com/office/drawing/2014/main" id="{AF4D2316-AFDE-4B2A-A0E1-4C1E9BDB80EB}"/>
              </a:ext>
            </a:extLst>
          </p:cNvPr>
          <p:cNvSpPr txBox="1"/>
          <p:nvPr/>
        </p:nvSpPr>
        <p:spPr>
          <a:xfrm>
            <a:off x="4096711" y="1471816"/>
            <a:ext cx="979549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3000" b="1">
                <a:solidFill>
                  <a:srgbClr val="9B5FA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9B5FA3"/>
                </a:solidFill>
                <a:effectLst/>
                <a:uLnTx/>
                <a:uFillTx/>
                <a:latin typeface="Helvetica Neue"/>
                <a:sym typeface="Helvetica Neue"/>
              </a:rPr>
              <a:t>2017</a:t>
            </a:r>
          </a:p>
        </p:txBody>
      </p:sp>
      <p:sp>
        <p:nvSpPr>
          <p:cNvPr id="33" name="Feb, 2018">
            <a:extLst>
              <a:ext uri="{FF2B5EF4-FFF2-40B4-BE49-F238E27FC236}">
                <a16:creationId xmlns:a16="http://schemas.microsoft.com/office/drawing/2014/main" id="{4102A335-BD60-455C-BAA8-DEF8BD3BF6C6}"/>
              </a:ext>
            </a:extLst>
          </p:cNvPr>
          <p:cNvSpPr txBox="1"/>
          <p:nvPr/>
        </p:nvSpPr>
        <p:spPr>
          <a:xfrm>
            <a:off x="6986640" y="1471816"/>
            <a:ext cx="1925407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3000" b="1">
                <a:solidFill>
                  <a:srgbClr val="9B5FA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9B5FA3"/>
                </a:solidFill>
                <a:effectLst/>
                <a:uLnTx/>
                <a:uFillTx/>
                <a:latin typeface="Helvetica Neue"/>
                <a:sym typeface="Helvetica Neue"/>
              </a:rPr>
              <a:t>Feb, 2018</a:t>
            </a:r>
          </a:p>
        </p:txBody>
      </p:sp>
      <p:sp>
        <p:nvSpPr>
          <p:cNvPr id="35" name="23 chapters">
            <a:extLst>
              <a:ext uri="{FF2B5EF4-FFF2-40B4-BE49-F238E27FC236}">
                <a16:creationId xmlns:a16="http://schemas.microsoft.com/office/drawing/2014/main" id="{C3C5CFF1-1A7C-4A48-9CC5-112A48E3B91F}"/>
              </a:ext>
            </a:extLst>
          </p:cNvPr>
          <p:cNvSpPr txBox="1"/>
          <p:nvPr/>
        </p:nvSpPr>
        <p:spPr>
          <a:xfrm>
            <a:off x="533574" y="3869832"/>
            <a:ext cx="1522340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000" b="1">
                <a:solidFill>
                  <a:srgbClr val="9B5FA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9B5FA3"/>
                </a:solidFill>
                <a:effectLst/>
                <a:uLnTx/>
                <a:uFillTx/>
                <a:latin typeface="Helvetica Neue"/>
                <a:sym typeface="Helvetica Neue"/>
              </a:rPr>
              <a:t>23 chapters</a:t>
            </a:r>
          </a:p>
        </p:txBody>
      </p:sp>
      <p:sp>
        <p:nvSpPr>
          <p:cNvPr id="37" name="71 chapters">
            <a:extLst>
              <a:ext uri="{FF2B5EF4-FFF2-40B4-BE49-F238E27FC236}">
                <a16:creationId xmlns:a16="http://schemas.microsoft.com/office/drawing/2014/main" id="{7D7F9EFA-09CD-426C-87A3-810B1FD77740}"/>
              </a:ext>
            </a:extLst>
          </p:cNvPr>
          <p:cNvSpPr txBox="1"/>
          <p:nvPr/>
        </p:nvSpPr>
        <p:spPr>
          <a:xfrm>
            <a:off x="3860874" y="3869680"/>
            <a:ext cx="1522340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000" b="1">
                <a:solidFill>
                  <a:srgbClr val="9B5FA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9B5FA3"/>
                </a:solidFill>
                <a:effectLst/>
                <a:uLnTx/>
                <a:uFillTx/>
                <a:latin typeface="Helvetica Neue"/>
                <a:sym typeface="Helvetica Neue"/>
              </a:rPr>
              <a:t>71 chapters</a:t>
            </a:r>
          </a:p>
        </p:txBody>
      </p:sp>
      <p:sp>
        <p:nvSpPr>
          <p:cNvPr id="39" name="81 chapters">
            <a:extLst>
              <a:ext uri="{FF2B5EF4-FFF2-40B4-BE49-F238E27FC236}">
                <a16:creationId xmlns:a16="http://schemas.microsoft.com/office/drawing/2014/main" id="{F24CDEE6-8903-4CF1-8CB4-50566DF6F9B1}"/>
              </a:ext>
            </a:extLst>
          </p:cNvPr>
          <p:cNvSpPr txBox="1"/>
          <p:nvPr/>
        </p:nvSpPr>
        <p:spPr>
          <a:xfrm>
            <a:off x="7188174" y="3869832"/>
            <a:ext cx="1522340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000" b="1">
                <a:solidFill>
                  <a:srgbClr val="9B5FA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9B5FA3"/>
                </a:solidFill>
                <a:effectLst/>
                <a:uLnTx/>
                <a:uFillTx/>
                <a:latin typeface="Helvetica Neue"/>
                <a:sym typeface="Helvetica Neue"/>
              </a:rPr>
              <a:t>81 chapters</a:t>
            </a:r>
          </a:p>
        </p:txBody>
      </p:sp>
      <p:sp>
        <p:nvSpPr>
          <p:cNvPr id="41" name="R-Ladies Growth…">
            <a:extLst>
              <a:ext uri="{FF2B5EF4-FFF2-40B4-BE49-F238E27FC236}">
                <a16:creationId xmlns:a16="http://schemas.microsoft.com/office/drawing/2014/main" id="{FF78F2BD-73D6-4434-A958-A2656DACE4AF}"/>
              </a:ext>
            </a:extLst>
          </p:cNvPr>
          <p:cNvSpPr txBox="1">
            <a:spLocks/>
          </p:cNvSpPr>
          <p:nvPr/>
        </p:nvSpPr>
        <p:spPr>
          <a:xfrm>
            <a:off x="1944504" y="2041"/>
            <a:ext cx="5503486" cy="1082619"/>
          </a:xfrm>
          <a:prstGeom prst="rect">
            <a:avLst/>
          </a:prstGeom>
        </p:spPr>
        <p:txBody>
          <a:bodyPr vert="horz" lIns="91399" tIns="91399" rIns="91399" bIns="91399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3900">
                <a:solidFill>
                  <a:srgbClr val="8839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900">
                <a:solidFill>
                  <a:srgbClr val="88398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R-Ladies </a:t>
            </a:r>
            <a:r>
              <a:rPr lang="en-US" sz="3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Growth</a:t>
            </a:r>
          </a:p>
          <a:p>
            <a:pPr algn="ctr">
              <a:defRPr sz="3900">
                <a:solidFill>
                  <a:srgbClr val="8839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600">
                <a:solidFill>
                  <a:srgbClr val="88398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(2016 - Feb 2018)</a:t>
            </a:r>
          </a:p>
        </p:txBody>
      </p:sp>
    </p:spTree>
    <p:extLst>
      <p:ext uri="{BB962C8B-B14F-4D97-AF65-F5344CB8AC3E}">
        <p14:creationId xmlns:p14="http://schemas.microsoft.com/office/powerpoint/2010/main" val="635370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-Ladies makes a…">
            <a:extLst>
              <a:ext uri="{FF2B5EF4-FFF2-40B4-BE49-F238E27FC236}">
                <a16:creationId xmlns:a16="http://schemas.microsoft.com/office/drawing/2014/main" id="{6A4288C4-5B38-476E-935F-BD8CA8A6510D}"/>
              </a:ext>
            </a:extLst>
          </p:cNvPr>
          <p:cNvSpPr txBox="1"/>
          <p:nvPr/>
        </p:nvSpPr>
        <p:spPr>
          <a:xfrm>
            <a:off x="555981" y="1460780"/>
            <a:ext cx="843734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20204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7E4086"/>
                </a:solidFill>
                <a:effectLst/>
                <a:uLnTx/>
                <a:uFillTx/>
                <a:latin typeface="Helvetica Neue"/>
                <a:sym typeface="Helvetica Neue"/>
              </a:rPr>
              <a:t>R-Ladies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202041"/>
                </a:solidFill>
                <a:effectLst/>
                <a:uLnTx/>
                <a:uFillTx/>
                <a:latin typeface="Helvetica Neue"/>
                <a:sym typeface="Helvetica Neue"/>
              </a:rPr>
              <a:t> makes a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20204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202041"/>
                </a:solidFill>
                <a:effectLst/>
                <a:uLnTx/>
                <a:uFillTx/>
                <a:latin typeface="Helvetica Neue"/>
                <a:sym typeface="Helvetica Neue"/>
              </a:rPr>
              <a:t>new proposal for funding</a:t>
            </a:r>
          </a:p>
        </p:txBody>
      </p:sp>
      <p:sp>
        <p:nvSpPr>
          <p:cNvPr id="5" name="Q4 of 2017">
            <a:extLst>
              <a:ext uri="{FF2B5EF4-FFF2-40B4-BE49-F238E27FC236}">
                <a16:creationId xmlns:a16="http://schemas.microsoft.com/office/drawing/2014/main" id="{4C9C8BD0-DA3B-4414-98A9-206E3622597F}"/>
              </a:ext>
            </a:extLst>
          </p:cNvPr>
          <p:cNvSpPr txBox="1"/>
          <p:nvPr/>
        </p:nvSpPr>
        <p:spPr>
          <a:xfrm>
            <a:off x="3898170" y="708177"/>
            <a:ext cx="1752967" cy="5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>
            <a:normAutofit/>
          </a:bodyPr>
          <a:lstStyle>
            <a:lvl1pPr algn="ctr" defTabSz="905255">
              <a:defRPr sz="2475">
                <a:solidFill>
                  <a:srgbClr val="20204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90525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75" b="0" i="0" u="none" strike="noStrike" kern="0" cap="none" spc="0" normalizeH="0" baseline="0" noProof="0">
                <a:ln>
                  <a:noFill/>
                </a:ln>
                <a:solidFill>
                  <a:srgbClr val="202041"/>
                </a:solidFill>
                <a:effectLst/>
                <a:uLnTx/>
                <a:uFillTx/>
                <a:latin typeface="Helvetica Neue"/>
                <a:sym typeface="Helvetica Neue"/>
              </a:rPr>
              <a:t>Q4 of 2017</a:t>
            </a:r>
          </a:p>
        </p:txBody>
      </p:sp>
    </p:spTree>
    <p:extLst>
      <p:ext uri="{BB962C8B-B14F-4D97-AF65-F5344CB8AC3E}">
        <p14:creationId xmlns:p14="http://schemas.microsoft.com/office/powerpoint/2010/main" val="336924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-Ladies gets long term support…">
            <a:extLst>
              <a:ext uri="{FF2B5EF4-FFF2-40B4-BE49-F238E27FC236}">
                <a16:creationId xmlns:a16="http://schemas.microsoft.com/office/drawing/2014/main" id="{B28FB677-768A-44E0-AFFD-D30833E5DEED}"/>
              </a:ext>
            </a:extLst>
          </p:cNvPr>
          <p:cNvSpPr txBox="1">
            <a:spLocks/>
          </p:cNvSpPr>
          <p:nvPr/>
        </p:nvSpPr>
        <p:spPr>
          <a:xfrm>
            <a:off x="5405004" y="1638089"/>
            <a:ext cx="3588034" cy="2129909"/>
          </a:xfrm>
          <a:prstGeom prst="rect">
            <a:avLst/>
          </a:prstGeom>
        </p:spPr>
        <p:txBody>
          <a:bodyPr vert="horz" lIns="91399" tIns="91399" rIns="91399" bIns="91399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95527">
              <a:defRPr sz="3132">
                <a:solidFill>
                  <a:srgbClr val="20204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100">
                <a:solidFill>
                  <a:srgbClr val="2020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R-Ladies gets long term support </a:t>
            </a:r>
            <a:endParaRPr lang="en-US" sz="3132">
              <a:solidFill>
                <a:srgbClr val="2020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795527">
              <a:defRPr sz="3132">
                <a:solidFill>
                  <a:srgbClr val="20204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100">
                <a:solidFill>
                  <a:srgbClr val="2020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3100" b="1">
                <a:solidFill>
                  <a:srgbClr val="2020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years</a:t>
            </a:r>
            <a:r>
              <a:rPr lang="en-US" sz="3100">
                <a:solidFill>
                  <a:srgbClr val="2020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lang="en-US" sz="3100">
              <a:solidFill>
                <a:srgbClr val="202041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7" name="RConsortium_Vertical_Pantone.png" descr="RConsortium_Vertical_Pantone.png">
            <a:extLst>
              <a:ext uri="{FF2B5EF4-FFF2-40B4-BE49-F238E27FC236}">
                <a16:creationId xmlns:a16="http://schemas.microsoft.com/office/drawing/2014/main" id="{DB5DB0CF-FD60-4191-B434-38C143BD0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538473" y="3758493"/>
            <a:ext cx="1208317" cy="723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AB325DEC-1E00-416C-B45E-D915E5B7F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3876" y="3920572"/>
            <a:ext cx="1208355" cy="6537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March, 2018">
            <a:extLst>
              <a:ext uri="{FF2B5EF4-FFF2-40B4-BE49-F238E27FC236}">
                <a16:creationId xmlns:a16="http://schemas.microsoft.com/office/drawing/2014/main" id="{EE8ADDEC-7BC4-4E0B-9359-38BD4532EAB6}"/>
              </a:ext>
            </a:extLst>
          </p:cNvPr>
          <p:cNvSpPr txBox="1"/>
          <p:nvPr/>
        </p:nvSpPr>
        <p:spPr>
          <a:xfrm>
            <a:off x="6322538" y="1172786"/>
            <a:ext cx="1752967" cy="5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normAutofit/>
          </a:bodyPr>
          <a:lstStyle>
            <a:lvl1pPr algn="ctr">
              <a:defRPr sz="2000">
                <a:solidFill>
                  <a:srgbClr val="20204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202041"/>
                </a:solidFill>
                <a:effectLst/>
                <a:uLnTx/>
                <a:uFillTx/>
                <a:latin typeface="Helvetica Neue"/>
                <a:sym typeface="Helvetica Neue"/>
              </a:rPr>
              <a:t>March, 2018</a:t>
            </a:r>
          </a:p>
        </p:txBody>
      </p:sp>
      <p:sp>
        <p:nvSpPr>
          <p:cNvPr id="13" name="https://www.r-consortium.org/announcement/2018/03/27/r-consortium-welcomes-r-ladies-as-a-top-level-project">
            <a:extLst>
              <a:ext uri="{FF2B5EF4-FFF2-40B4-BE49-F238E27FC236}">
                <a16:creationId xmlns:a16="http://schemas.microsoft.com/office/drawing/2014/main" id="{C255EF27-DBB1-48B9-A52C-8BB2588C1B5F}"/>
              </a:ext>
            </a:extLst>
          </p:cNvPr>
          <p:cNvSpPr txBox="1"/>
          <p:nvPr/>
        </p:nvSpPr>
        <p:spPr>
          <a:xfrm>
            <a:off x="162587" y="4812573"/>
            <a:ext cx="8829797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uFill>
                  <a:solidFill>
                    <a:srgbClr val="1155CC"/>
                  </a:solidFill>
                </a:uFill>
                <a:hlinkClick r:id="rId4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1155CC"/>
                  </a:solidFill>
                </a:uFill>
                <a:latin typeface="Arial"/>
                <a:cs typeface="Arial"/>
                <a:sym typeface="Arial"/>
                <a:hlinkClick r:id="rId4"/>
              </a:rPr>
              <a:t>https://www.r-consortium.org/announcement/2018/03/27/r-consortium-welcomes-r-ladies-as-a-top-level-project</a:t>
            </a:r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E6EAC42A-1508-41A6-9AAB-C8945AB24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8" y="1212266"/>
            <a:ext cx="5416132" cy="3147401"/>
          </a:xfrm>
          <a:prstGeom prst="rect">
            <a:avLst/>
          </a:prstGeom>
          <a:ln w="25400">
            <a:solidFill>
              <a:srgbClr val="DDDDDD"/>
            </a:solidFill>
            <a:miter lim="8000"/>
          </a:ln>
        </p:spPr>
      </p:pic>
      <p:sp>
        <p:nvSpPr>
          <p:cNvPr id="17" name="Shape 719">
            <a:extLst>
              <a:ext uri="{FF2B5EF4-FFF2-40B4-BE49-F238E27FC236}">
                <a16:creationId xmlns:a16="http://schemas.microsoft.com/office/drawing/2014/main" id="{873DA8BE-53C0-4950-94C9-A2CD7CCB8FB0}"/>
              </a:ext>
            </a:extLst>
          </p:cNvPr>
          <p:cNvSpPr txBox="1"/>
          <p:nvPr/>
        </p:nvSpPr>
        <p:spPr>
          <a:xfrm>
            <a:off x="1989448" y="208145"/>
            <a:ext cx="6301469" cy="63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8839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88398A"/>
                </a:solidFill>
                <a:effectLst/>
                <a:uLnTx/>
                <a:uFillTx/>
                <a:latin typeface="Helvetica Neue"/>
                <a:sym typeface="Helvetica Neue"/>
              </a:rPr>
              <a:t>R-Ladies </a:t>
            </a:r>
            <a:r>
              <a:rPr kumimoji="0" sz="3600" b="1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 Neue"/>
                <a:sym typeface="Helvetica Neue"/>
              </a:rPr>
              <a:t>becomes top level</a:t>
            </a:r>
          </a:p>
        </p:txBody>
      </p:sp>
    </p:spTree>
    <p:extLst>
      <p:ext uri="{BB962C8B-B14F-4D97-AF65-F5344CB8AC3E}">
        <p14:creationId xmlns:p14="http://schemas.microsoft.com/office/powerpoint/2010/main" val="30405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0">
            <a:extLst>
              <a:ext uri="{FF2B5EF4-FFF2-40B4-BE49-F238E27FC236}">
                <a16:creationId xmlns:a16="http://schemas.microsoft.com/office/drawing/2014/main" id="{270DAF13-80E1-48FA-8042-3A4768CA4BD6}"/>
              </a:ext>
            </a:extLst>
          </p:cNvPr>
          <p:cNvSpPr txBox="1">
            <a:spLocks/>
          </p:cNvSpPr>
          <p:nvPr/>
        </p:nvSpPr>
        <p:spPr>
          <a:xfrm>
            <a:off x="1944504" y="219298"/>
            <a:ext cx="5503486" cy="1082619"/>
          </a:xfrm>
          <a:prstGeom prst="rect">
            <a:avLst/>
          </a:prstGeom>
        </p:spPr>
        <p:txBody>
          <a:bodyPr lIns="91399" tIns="91399" rIns="91399" bIns="9139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algn="ctr">
              <a:defRPr sz="3900">
                <a:solidFill>
                  <a:srgbClr val="88398A"/>
                </a:solidFill>
              </a:defRPr>
            </a:pPr>
            <a:r>
              <a:rPr lang="en-US" sz="3900" kern="0">
                <a:solidFill>
                  <a:srgbClr val="88398A"/>
                </a:solidFill>
              </a:rPr>
              <a:t>R-Ladies </a:t>
            </a:r>
            <a:r>
              <a:rPr lang="en-US" sz="3900" kern="0"/>
              <a:t>Growth</a:t>
            </a:r>
          </a:p>
          <a:p>
            <a:pPr algn="ctr">
              <a:defRPr sz="3900">
                <a:solidFill>
                  <a:srgbClr val="88398A"/>
                </a:solidFill>
              </a:defRPr>
            </a:pPr>
            <a:r>
              <a:rPr lang="en-US" sz="1600" kern="0">
                <a:solidFill>
                  <a:srgbClr val="88398A"/>
                </a:solidFill>
              </a:rPr>
              <a:t>(March 2019)</a:t>
            </a:r>
          </a:p>
        </p:txBody>
      </p:sp>
      <p:sp>
        <p:nvSpPr>
          <p:cNvPr id="5" name="Shape 412">
            <a:extLst>
              <a:ext uri="{FF2B5EF4-FFF2-40B4-BE49-F238E27FC236}">
                <a16:creationId xmlns:a16="http://schemas.microsoft.com/office/drawing/2014/main" id="{0AE635B2-EA1E-47F0-BC69-7CD8F3A41EB8}"/>
              </a:ext>
            </a:extLst>
          </p:cNvPr>
          <p:cNvSpPr/>
          <p:nvPr/>
        </p:nvSpPr>
        <p:spPr>
          <a:xfrm>
            <a:off x="3451247" y="1555350"/>
            <a:ext cx="2490001" cy="24900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D3D3D3"/>
            </a:solidFill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hape 413">
            <a:extLst>
              <a:ext uri="{FF2B5EF4-FFF2-40B4-BE49-F238E27FC236}">
                <a16:creationId xmlns:a16="http://schemas.microsoft.com/office/drawing/2014/main" id="{F228D5B9-0E6B-4899-9B9E-71DBD233EBC6}"/>
              </a:ext>
            </a:extLst>
          </p:cNvPr>
          <p:cNvSpPr txBox="1"/>
          <p:nvPr/>
        </p:nvSpPr>
        <p:spPr>
          <a:xfrm>
            <a:off x="3815898" y="2156499"/>
            <a:ext cx="1760697" cy="12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88398A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rPr lang="en-US" sz="4800" b="1" kern="0">
                <a:solidFill>
                  <a:srgbClr val="88398A"/>
                </a:solidFill>
                <a:latin typeface="Titillium Web"/>
                <a:sym typeface="Titillium Web"/>
              </a:rPr>
              <a:t>145</a:t>
            </a:r>
            <a:r>
              <a:rPr kumimoji="0" sz="4800" b="1" i="0" u="none" strike="noStrike" kern="0" cap="none" spc="0" normalizeH="0" baseline="0" noProof="0">
                <a:ln>
                  <a:noFill/>
                </a:ln>
                <a:solidFill>
                  <a:srgbClr val="88398A"/>
                </a:solidFill>
                <a:effectLst/>
                <a:uLnTx/>
                <a:uFillTx/>
                <a:latin typeface="Titillium Web"/>
                <a:sym typeface="Titillium Web"/>
              </a:rPr>
              <a:t>+</a:t>
            </a:r>
            <a:r>
              <a:rPr kumimoji="0" sz="2400" b="1" i="0" u="none" strike="noStrike" kern="0" cap="none" spc="0" normalizeH="0" baseline="0" noProof="0">
                <a:ln>
                  <a:noFill/>
                </a:ln>
                <a:solidFill>
                  <a:srgbClr val="88398A"/>
                </a:solidFill>
                <a:effectLst/>
                <a:uLnTx/>
                <a:uFillTx/>
                <a:latin typeface="Titillium Web"/>
                <a:sym typeface="Titillium Web"/>
              </a:rPr>
              <a:t> cities</a:t>
            </a:r>
          </a:p>
        </p:txBody>
      </p:sp>
      <p:sp>
        <p:nvSpPr>
          <p:cNvPr id="9" name="Shape 415">
            <a:extLst>
              <a:ext uri="{FF2B5EF4-FFF2-40B4-BE49-F238E27FC236}">
                <a16:creationId xmlns:a16="http://schemas.microsoft.com/office/drawing/2014/main" id="{D3D99A2D-D1F4-4BC9-A703-2A709313A4FA}"/>
              </a:ext>
            </a:extLst>
          </p:cNvPr>
          <p:cNvSpPr/>
          <p:nvPr/>
        </p:nvSpPr>
        <p:spPr>
          <a:xfrm>
            <a:off x="350119" y="1496038"/>
            <a:ext cx="2607430" cy="2484741"/>
          </a:xfrm>
          <a:prstGeom prst="ellipse">
            <a:avLst/>
          </a:prstGeom>
          <a:solidFill>
            <a:srgbClr val="88398A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Shape 416">
            <a:extLst>
              <a:ext uri="{FF2B5EF4-FFF2-40B4-BE49-F238E27FC236}">
                <a16:creationId xmlns:a16="http://schemas.microsoft.com/office/drawing/2014/main" id="{C14B926D-7C4A-492B-BCC3-CE4DC7CB158B}"/>
              </a:ext>
            </a:extLst>
          </p:cNvPr>
          <p:cNvSpPr txBox="1"/>
          <p:nvPr/>
        </p:nvSpPr>
        <p:spPr>
          <a:xfrm>
            <a:off x="627979" y="2092118"/>
            <a:ext cx="2051710" cy="129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rPr lang="en-US" sz="4800" b="1" kern="0">
                <a:solidFill>
                  <a:srgbClr val="FFFFFF"/>
                </a:solidFill>
                <a:latin typeface="Titillium Web"/>
                <a:sym typeface="Titillium Web"/>
              </a:rPr>
              <a:t>45</a:t>
            </a:r>
            <a:r>
              <a:rPr kumimoji="0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+</a:t>
            </a:r>
            <a:r>
              <a:rPr kumimoji="0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 countries</a:t>
            </a:r>
          </a:p>
        </p:txBody>
      </p:sp>
      <p:sp>
        <p:nvSpPr>
          <p:cNvPr id="13" name="Shape 418">
            <a:extLst>
              <a:ext uri="{FF2B5EF4-FFF2-40B4-BE49-F238E27FC236}">
                <a16:creationId xmlns:a16="http://schemas.microsoft.com/office/drawing/2014/main" id="{E77A9380-4636-4838-AB35-0986383CDD73}"/>
              </a:ext>
            </a:extLst>
          </p:cNvPr>
          <p:cNvSpPr/>
          <p:nvPr/>
        </p:nvSpPr>
        <p:spPr>
          <a:xfrm>
            <a:off x="6295249" y="1487830"/>
            <a:ext cx="2536139" cy="2536140"/>
          </a:xfrm>
          <a:prstGeom prst="ellipse">
            <a:avLst/>
          </a:prstGeom>
          <a:solidFill>
            <a:srgbClr val="88398A"/>
          </a:solidFill>
          <a:ln w="76200">
            <a:solidFill>
              <a:srgbClr val="FFFFFF"/>
            </a:solidFill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Shape 419">
            <a:extLst>
              <a:ext uri="{FF2B5EF4-FFF2-40B4-BE49-F238E27FC236}">
                <a16:creationId xmlns:a16="http://schemas.microsoft.com/office/drawing/2014/main" id="{3254BCD2-4A7D-4A1F-84A5-2C79F153F7A2}"/>
              </a:ext>
            </a:extLst>
          </p:cNvPr>
          <p:cNvSpPr txBox="1"/>
          <p:nvPr/>
        </p:nvSpPr>
        <p:spPr>
          <a:xfrm>
            <a:off x="6515899" y="2131100"/>
            <a:ext cx="2172001" cy="12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rPr lang="en-US" sz="3500" b="1" kern="0">
                <a:solidFill>
                  <a:srgbClr val="FFFFFF"/>
                </a:solidFill>
                <a:latin typeface="Titillium Web"/>
                <a:sym typeface="Titillium Web"/>
              </a:rPr>
              <a:t>42,000</a:t>
            </a:r>
            <a:r>
              <a:rPr kumimoji="0" sz="3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+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rPr kumimoji="0" sz="3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members</a:t>
            </a:r>
            <a:endParaRPr sz="3500" b="1" i="0" u="none" strike="noStrike" kern="0" cap="none" spc="0" baseline="0" noProof="0">
              <a:solidFill>
                <a:srgbClr val="FFFFFF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82074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4C20-16DE-44E5-B96D-53FD5FE2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 R Consortium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FA4CF-0E32-4CDB-A065-0697531E2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A </a:t>
            </a:r>
            <a:r>
              <a:rPr lang="en-US" sz="2000" dirty="0"/>
              <a:t>Linux Foundation Collaborative Project </a:t>
            </a:r>
            <a:r>
              <a:rPr lang="en-US" sz="2000" dirty="0">
                <a:latin typeface="Arial"/>
                <a:cs typeface="Arial"/>
              </a:rPr>
              <a:t>supporting the R Community</a:t>
            </a: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Founded June 2015 in partnership with R Foundation with a focus on:</a:t>
            </a:r>
          </a:p>
          <a:p>
            <a:pPr lvl="1"/>
            <a:r>
              <a:rPr lang="en-US" dirty="0">
                <a:latin typeface="Arial"/>
                <a:cs typeface="Arial"/>
              </a:rPr>
              <a:t>Use of R for commercial applications</a:t>
            </a:r>
          </a:p>
          <a:p>
            <a:pPr lvl="1"/>
            <a:r>
              <a:rPr lang="en-US" dirty="0">
                <a:latin typeface="Arial"/>
                <a:cs typeface="Arial"/>
              </a:rPr>
              <a:t>Funding and support of </a:t>
            </a:r>
            <a:r>
              <a:rPr lang="en-US" dirty="0" err="1">
                <a:latin typeface="Arial"/>
                <a:cs typeface="Arial"/>
              </a:rPr>
              <a:t>of</a:t>
            </a:r>
            <a:r>
              <a:rPr lang="en-US" dirty="0">
                <a:latin typeface="Arial"/>
                <a:cs typeface="Arial"/>
              </a:rPr>
              <a:t> community-led projects</a:t>
            </a:r>
          </a:p>
          <a:p>
            <a:pPr lvl="1"/>
            <a:r>
              <a:rPr lang="en-US" dirty="0">
                <a:latin typeface="Arial"/>
                <a:cs typeface="Arial"/>
              </a:rPr>
              <a:t>Expanding and supporting the community of R users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14EA799-55B9-4488-B026-D5F2D97E9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40" y="4335527"/>
            <a:ext cx="2743200" cy="6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28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2;p26">
            <a:extLst>
              <a:ext uri="{FF2B5EF4-FFF2-40B4-BE49-F238E27FC236}">
                <a16:creationId xmlns:a16="http://schemas.microsoft.com/office/drawing/2014/main" id="{E4D2E0A2-18B7-461E-B54F-458335D997E1}"/>
              </a:ext>
            </a:extLst>
          </p:cNvPr>
          <p:cNvSpPr txBox="1">
            <a:spLocks/>
          </p:cNvSpPr>
          <p:nvPr/>
        </p:nvSpPr>
        <p:spPr>
          <a:xfrm>
            <a:off x="0" y="-19625"/>
            <a:ext cx="9144000" cy="54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8778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466C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2800">
                <a:latin typeface="Arial"/>
              </a:rPr>
              <a:t>R-Ladies around the world</a:t>
            </a:r>
          </a:p>
        </p:txBody>
      </p:sp>
      <p:sp>
        <p:nvSpPr>
          <p:cNvPr id="5" name="Google Shape;221;p26">
            <a:extLst>
              <a:ext uri="{FF2B5EF4-FFF2-40B4-BE49-F238E27FC236}">
                <a16:creationId xmlns:a16="http://schemas.microsoft.com/office/drawing/2014/main" id="{95518EDA-CB69-4366-9DD6-0CC5EFF57169}"/>
              </a:ext>
            </a:extLst>
          </p:cNvPr>
          <p:cNvSpPr/>
          <p:nvPr/>
        </p:nvSpPr>
        <p:spPr>
          <a:xfrm>
            <a:off x="122200" y="526350"/>
            <a:ext cx="8851975" cy="458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56" y="208"/>
                </a:moveTo>
                <a:lnTo>
                  <a:pt x="5620" y="211"/>
                </a:lnTo>
                <a:lnTo>
                  <a:pt x="5659" y="211"/>
                </a:lnTo>
                <a:lnTo>
                  <a:pt x="5656" y="208"/>
                </a:lnTo>
                <a:close/>
                <a:moveTo>
                  <a:pt x="5883" y="276"/>
                </a:moveTo>
                <a:close/>
                <a:moveTo>
                  <a:pt x="13305" y="227"/>
                </a:moveTo>
                <a:lnTo>
                  <a:pt x="13313" y="260"/>
                </a:lnTo>
                <a:lnTo>
                  <a:pt x="13266" y="292"/>
                </a:lnTo>
                <a:lnTo>
                  <a:pt x="13289" y="308"/>
                </a:lnTo>
                <a:lnTo>
                  <a:pt x="13521" y="308"/>
                </a:lnTo>
                <a:lnTo>
                  <a:pt x="13514" y="260"/>
                </a:lnTo>
                <a:lnTo>
                  <a:pt x="13305" y="227"/>
                </a:lnTo>
                <a:close/>
                <a:moveTo>
                  <a:pt x="10212" y="292"/>
                </a:moveTo>
                <a:lnTo>
                  <a:pt x="10197" y="308"/>
                </a:lnTo>
                <a:lnTo>
                  <a:pt x="10212" y="324"/>
                </a:lnTo>
                <a:lnTo>
                  <a:pt x="10166" y="324"/>
                </a:lnTo>
                <a:lnTo>
                  <a:pt x="10189" y="341"/>
                </a:lnTo>
                <a:lnTo>
                  <a:pt x="10166" y="341"/>
                </a:lnTo>
                <a:lnTo>
                  <a:pt x="10274" y="373"/>
                </a:lnTo>
                <a:lnTo>
                  <a:pt x="10228" y="390"/>
                </a:lnTo>
                <a:lnTo>
                  <a:pt x="10367" y="406"/>
                </a:lnTo>
                <a:lnTo>
                  <a:pt x="10367" y="422"/>
                </a:lnTo>
                <a:lnTo>
                  <a:pt x="10545" y="341"/>
                </a:lnTo>
                <a:lnTo>
                  <a:pt x="10367" y="324"/>
                </a:lnTo>
                <a:lnTo>
                  <a:pt x="10375" y="292"/>
                </a:lnTo>
                <a:lnTo>
                  <a:pt x="10336" y="292"/>
                </a:lnTo>
                <a:lnTo>
                  <a:pt x="10336" y="324"/>
                </a:lnTo>
                <a:lnTo>
                  <a:pt x="10212" y="292"/>
                </a:lnTo>
                <a:close/>
                <a:moveTo>
                  <a:pt x="13490" y="324"/>
                </a:moveTo>
                <a:lnTo>
                  <a:pt x="13413" y="341"/>
                </a:lnTo>
                <a:lnTo>
                  <a:pt x="13390" y="390"/>
                </a:lnTo>
                <a:lnTo>
                  <a:pt x="13722" y="454"/>
                </a:lnTo>
                <a:lnTo>
                  <a:pt x="13660" y="422"/>
                </a:lnTo>
                <a:lnTo>
                  <a:pt x="13684" y="422"/>
                </a:lnTo>
                <a:lnTo>
                  <a:pt x="13668" y="357"/>
                </a:lnTo>
                <a:lnTo>
                  <a:pt x="13490" y="324"/>
                </a:lnTo>
                <a:close/>
                <a:moveTo>
                  <a:pt x="5674" y="503"/>
                </a:moveTo>
                <a:lnTo>
                  <a:pt x="5659" y="512"/>
                </a:lnTo>
                <a:lnTo>
                  <a:pt x="5671" y="508"/>
                </a:lnTo>
                <a:lnTo>
                  <a:pt x="5674" y="503"/>
                </a:lnTo>
                <a:close/>
                <a:moveTo>
                  <a:pt x="5512" y="195"/>
                </a:moveTo>
                <a:lnTo>
                  <a:pt x="5450" y="211"/>
                </a:lnTo>
                <a:lnTo>
                  <a:pt x="5481" y="211"/>
                </a:lnTo>
                <a:lnTo>
                  <a:pt x="5365" y="243"/>
                </a:lnTo>
                <a:lnTo>
                  <a:pt x="5412" y="276"/>
                </a:lnTo>
                <a:lnTo>
                  <a:pt x="5319" y="276"/>
                </a:lnTo>
                <a:lnTo>
                  <a:pt x="5334" y="292"/>
                </a:lnTo>
                <a:lnTo>
                  <a:pt x="5296" y="308"/>
                </a:lnTo>
                <a:lnTo>
                  <a:pt x="5373" y="324"/>
                </a:lnTo>
                <a:lnTo>
                  <a:pt x="5265" y="324"/>
                </a:lnTo>
                <a:lnTo>
                  <a:pt x="5272" y="373"/>
                </a:lnTo>
                <a:lnTo>
                  <a:pt x="5342" y="373"/>
                </a:lnTo>
                <a:lnTo>
                  <a:pt x="5257" y="406"/>
                </a:lnTo>
                <a:lnTo>
                  <a:pt x="5334" y="406"/>
                </a:lnTo>
                <a:lnTo>
                  <a:pt x="5327" y="422"/>
                </a:lnTo>
                <a:lnTo>
                  <a:pt x="5450" y="406"/>
                </a:lnTo>
                <a:lnTo>
                  <a:pt x="5350" y="438"/>
                </a:lnTo>
                <a:lnTo>
                  <a:pt x="5327" y="471"/>
                </a:lnTo>
                <a:lnTo>
                  <a:pt x="5303" y="487"/>
                </a:lnTo>
                <a:lnTo>
                  <a:pt x="5365" y="503"/>
                </a:lnTo>
                <a:lnTo>
                  <a:pt x="5319" y="519"/>
                </a:lnTo>
                <a:lnTo>
                  <a:pt x="5450" y="552"/>
                </a:lnTo>
                <a:lnTo>
                  <a:pt x="5450" y="503"/>
                </a:lnTo>
                <a:lnTo>
                  <a:pt x="5466" y="519"/>
                </a:lnTo>
                <a:lnTo>
                  <a:pt x="5543" y="503"/>
                </a:lnTo>
                <a:lnTo>
                  <a:pt x="5535" y="487"/>
                </a:lnTo>
                <a:lnTo>
                  <a:pt x="5574" y="454"/>
                </a:lnTo>
                <a:lnTo>
                  <a:pt x="5551" y="487"/>
                </a:lnTo>
                <a:lnTo>
                  <a:pt x="5713" y="406"/>
                </a:lnTo>
                <a:lnTo>
                  <a:pt x="5636" y="390"/>
                </a:lnTo>
                <a:lnTo>
                  <a:pt x="5644" y="324"/>
                </a:lnTo>
                <a:lnTo>
                  <a:pt x="5667" y="292"/>
                </a:lnTo>
                <a:lnTo>
                  <a:pt x="5620" y="308"/>
                </a:lnTo>
                <a:lnTo>
                  <a:pt x="5628" y="324"/>
                </a:lnTo>
                <a:lnTo>
                  <a:pt x="5558" y="276"/>
                </a:lnTo>
                <a:lnTo>
                  <a:pt x="5558" y="260"/>
                </a:lnTo>
                <a:lnTo>
                  <a:pt x="5512" y="195"/>
                </a:lnTo>
                <a:close/>
                <a:moveTo>
                  <a:pt x="5659" y="512"/>
                </a:moveTo>
                <a:lnTo>
                  <a:pt x="5535" y="552"/>
                </a:lnTo>
                <a:lnTo>
                  <a:pt x="5616" y="536"/>
                </a:lnTo>
                <a:lnTo>
                  <a:pt x="5659" y="512"/>
                </a:lnTo>
                <a:close/>
                <a:moveTo>
                  <a:pt x="5620" y="536"/>
                </a:moveTo>
                <a:lnTo>
                  <a:pt x="5616" y="536"/>
                </a:lnTo>
                <a:lnTo>
                  <a:pt x="5589" y="552"/>
                </a:lnTo>
                <a:lnTo>
                  <a:pt x="5620" y="536"/>
                </a:lnTo>
                <a:close/>
                <a:moveTo>
                  <a:pt x="13769" y="406"/>
                </a:moveTo>
                <a:lnTo>
                  <a:pt x="13776" y="471"/>
                </a:lnTo>
                <a:lnTo>
                  <a:pt x="13769" y="503"/>
                </a:lnTo>
                <a:lnTo>
                  <a:pt x="13761" y="568"/>
                </a:lnTo>
                <a:lnTo>
                  <a:pt x="13993" y="503"/>
                </a:lnTo>
                <a:lnTo>
                  <a:pt x="13885" y="438"/>
                </a:lnTo>
                <a:lnTo>
                  <a:pt x="13846" y="454"/>
                </a:lnTo>
                <a:lnTo>
                  <a:pt x="13831" y="438"/>
                </a:lnTo>
                <a:lnTo>
                  <a:pt x="13838" y="422"/>
                </a:lnTo>
                <a:lnTo>
                  <a:pt x="13792" y="406"/>
                </a:lnTo>
                <a:lnTo>
                  <a:pt x="13800" y="422"/>
                </a:lnTo>
                <a:lnTo>
                  <a:pt x="13769" y="406"/>
                </a:lnTo>
                <a:close/>
                <a:moveTo>
                  <a:pt x="4894" y="406"/>
                </a:moveTo>
                <a:lnTo>
                  <a:pt x="4809" y="454"/>
                </a:lnTo>
                <a:lnTo>
                  <a:pt x="4840" y="454"/>
                </a:lnTo>
                <a:lnTo>
                  <a:pt x="4816" y="471"/>
                </a:lnTo>
                <a:lnTo>
                  <a:pt x="4870" y="454"/>
                </a:lnTo>
                <a:lnTo>
                  <a:pt x="4847" y="471"/>
                </a:lnTo>
                <a:lnTo>
                  <a:pt x="4878" y="487"/>
                </a:lnTo>
                <a:lnTo>
                  <a:pt x="4847" y="487"/>
                </a:lnTo>
                <a:lnTo>
                  <a:pt x="4863" y="503"/>
                </a:lnTo>
                <a:lnTo>
                  <a:pt x="4801" y="536"/>
                </a:lnTo>
                <a:lnTo>
                  <a:pt x="4940" y="552"/>
                </a:lnTo>
                <a:lnTo>
                  <a:pt x="4940" y="568"/>
                </a:lnTo>
                <a:lnTo>
                  <a:pt x="4994" y="584"/>
                </a:lnTo>
                <a:lnTo>
                  <a:pt x="5010" y="536"/>
                </a:lnTo>
                <a:lnTo>
                  <a:pt x="5033" y="503"/>
                </a:lnTo>
                <a:lnTo>
                  <a:pt x="4986" y="471"/>
                </a:lnTo>
                <a:lnTo>
                  <a:pt x="4994" y="454"/>
                </a:lnTo>
                <a:lnTo>
                  <a:pt x="4925" y="471"/>
                </a:lnTo>
                <a:lnTo>
                  <a:pt x="4925" y="454"/>
                </a:lnTo>
                <a:lnTo>
                  <a:pt x="4894" y="406"/>
                </a:lnTo>
                <a:close/>
                <a:moveTo>
                  <a:pt x="5118" y="471"/>
                </a:moveTo>
                <a:lnTo>
                  <a:pt x="5087" y="519"/>
                </a:lnTo>
                <a:lnTo>
                  <a:pt x="5118" y="552"/>
                </a:lnTo>
                <a:lnTo>
                  <a:pt x="5095" y="584"/>
                </a:lnTo>
                <a:lnTo>
                  <a:pt x="5226" y="519"/>
                </a:lnTo>
                <a:lnTo>
                  <a:pt x="5118" y="471"/>
                </a:lnTo>
                <a:close/>
                <a:moveTo>
                  <a:pt x="10352" y="503"/>
                </a:moveTo>
                <a:lnTo>
                  <a:pt x="10267" y="519"/>
                </a:lnTo>
                <a:lnTo>
                  <a:pt x="10344" y="584"/>
                </a:lnTo>
                <a:lnTo>
                  <a:pt x="10313" y="617"/>
                </a:lnTo>
                <a:lnTo>
                  <a:pt x="10398" y="617"/>
                </a:lnTo>
                <a:lnTo>
                  <a:pt x="10383" y="633"/>
                </a:lnTo>
                <a:lnTo>
                  <a:pt x="10413" y="649"/>
                </a:lnTo>
                <a:lnTo>
                  <a:pt x="10491" y="600"/>
                </a:lnTo>
                <a:lnTo>
                  <a:pt x="10406" y="552"/>
                </a:lnTo>
                <a:lnTo>
                  <a:pt x="10413" y="552"/>
                </a:lnTo>
                <a:lnTo>
                  <a:pt x="10367" y="536"/>
                </a:lnTo>
                <a:lnTo>
                  <a:pt x="10352" y="503"/>
                </a:lnTo>
                <a:close/>
                <a:moveTo>
                  <a:pt x="9911" y="357"/>
                </a:moveTo>
                <a:lnTo>
                  <a:pt x="9911" y="373"/>
                </a:lnTo>
                <a:lnTo>
                  <a:pt x="9849" y="373"/>
                </a:lnTo>
                <a:lnTo>
                  <a:pt x="9926" y="454"/>
                </a:lnTo>
                <a:lnTo>
                  <a:pt x="9880" y="454"/>
                </a:lnTo>
                <a:lnTo>
                  <a:pt x="9950" y="536"/>
                </a:lnTo>
                <a:lnTo>
                  <a:pt x="10027" y="519"/>
                </a:lnTo>
                <a:lnTo>
                  <a:pt x="10019" y="503"/>
                </a:lnTo>
                <a:lnTo>
                  <a:pt x="10019" y="487"/>
                </a:lnTo>
                <a:lnTo>
                  <a:pt x="10050" y="487"/>
                </a:lnTo>
                <a:lnTo>
                  <a:pt x="10073" y="519"/>
                </a:lnTo>
                <a:lnTo>
                  <a:pt x="10120" y="487"/>
                </a:lnTo>
                <a:lnTo>
                  <a:pt x="10104" y="503"/>
                </a:lnTo>
                <a:lnTo>
                  <a:pt x="10135" y="519"/>
                </a:lnTo>
                <a:lnTo>
                  <a:pt x="10011" y="568"/>
                </a:lnTo>
                <a:lnTo>
                  <a:pt x="10035" y="600"/>
                </a:lnTo>
                <a:lnTo>
                  <a:pt x="10135" y="600"/>
                </a:lnTo>
                <a:lnTo>
                  <a:pt x="10019" y="649"/>
                </a:lnTo>
                <a:lnTo>
                  <a:pt x="10151" y="730"/>
                </a:lnTo>
                <a:lnTo>
                  <a:pt x="10158" y="698"/>
                </a:lnTo>
                <a:lnTo>
                  <a:pt x="10151" y="682"/>
                </a:lnTo>
                <a:lnTo>
                  <a:pt x="10197" y="617"/>
                </a:lnTo>
                <a:lnTo>
                  <a:pt x="10197" y="568"/>
                </a:lnTo>
                <a:lnTo>
                  <a:pt x="10220" y="552"/>
                </a:lnTo>
                <a:lnTo>
                  <a:pt x="10243" y="503"/>
                </a:lnTo>
                <a:lnTo>
                  <a:pt x="10313" y="487"/>
                </a:lnTo>
                <a:lnTo>
                  <a:pt x="10274" y="454"/>
                </a:lnTo>
                <a:lnTo>
                  <a:pt x="10282" y="438"/>
                </a:lnTo>
                <a:lnTo>
                  <a:pt x="10189" y="422"/>
                </a:lnTo>
                <a:lnTo>
                  <a:pt x="10189" y="390"/>
                </a:lnTo>
                <a:lnTo>
                  <a:pt x="10143" y="406"/>
                </a:lnTo>
                <a:lnTo>
                  <a:pt x="10158" y="373"/>
                </a:lnTo>
                <a:lnTo>
                  <a:pt x="10073" y="357"/>
                </a:lnTo>
                <a:lnTo>
                  <a:pt x="10096" y="454"/>
                </a:lnTo>
                <a:lnTo>
                  <a:pt x="10035" y="390"/>
                </a:lnTo>
                <a:lnTo>
                  <a:pt x="9926" y="390"/>
                </a:lnTo>
                <a:lnTo>
                  <a:pt x="9973" y="357"/>
                </a:lnTo>
                <a:close/>
                <a:moveTo>
                  <a:pt x="5041" y="698"/>
                </a:moveTo>
                <a:lnTo>
                  <a:pt x="5048" y="714"/>
                </a:lnTo>
                <a:lnTo>
                  <a:pt x="5025" y="714"/>
                </a:lnTo>
                <a:lnTo>
                  <a:pt x="5071" y="747"/>
                </a:lnTo>
                <a:lnTo>
                  <a:pt x="5048" y="747"/>
                </a:lnTo>
                <a:lnTo>
                  <a:pt x="5158" y="761"/>
                </a:lnTo>
                <a:lnTo>
                  <a:pt x="5187" y="714"/>
                </a:lnTo>
                <a:lnTo>
                  <a:pt x="5041" y="698"/>
                </a:lnTo>
                <a:close/>
                <a:moveTo>
                  <a:pt x="5158" y="761"/>
                </a:moveTo>
                <a:lnTo>
                  <a:pt x="5156" y="763"/>
                </a:lnTo>
                <a:lnTo>
                  <a:pt x="5165" y="762"/>
                </a:lnTo>
                <a:lnTo>
                  <a:pt x="5158" y="761"/>
                </a:lnTo>
                <a:close/>
                <a:moveTo>
                  <a:pt x="5404" y="714"/>
                </a:moveTo>
                <a:lnTo>
                  <a:pt x="5334" y="747"/>
                </a:lnTo>
                <a:lnTo>
                  <a:pt x="5373" y="763"/>
                </a:lnTo>
                <a:lnTo>
                  <a:pt x="5404" y="714"/>
                </a:lnTo>
                <a:close/>
                <a:moveTo>
                  <a:pt x="6131" y="33"/>
                </a:moveTo>
                <a:lnTo>
                  <a:pt x="6169" y="65"/>
                </a:lnTo>
                <a:lnTo>
                  <a:pt x="6076" y="49"/>
                </a:lnTo>
                <a:lnTo>
                  <a:pt x="6084" y="65"/>
                </a:lnTo>
                <a:lnTo>
                  <a:pt x="6030" y="65"/>
                </a:lnTo>
                <a:lnTo>
                  <a:pt x="6046" y="81"/>
                </a:lnTo>
                <a:lnTo>
                  <a:pt x="6007" y="81"/>
                </a:lnTo>
                <a:lnTo>
                  <a:pt x="6100" y="146"/>
                </a:lnTo>
                <a:lnTo>
                  <a:pt x="5984" y="114"/>
                </a:lnTo>
                <a:lnTo>
                  <a:pt x="5821" y="114"/>
                </a:lnTo>
                <a:lnTo>
                  <a:pt x="5875" y="130"/>
                </a:lnTo>
                <a:lnTo>
                  <a:pt x="5582" y="162"/>
                </a:lnTo>
                <a:lnTo>
                  <a:pt x="5589" y="179"/>
                </a:lnTo>
                <a:lnTo>
                  <a:pt x="5659" y="162"/>
                </a:lnTo>
                <a:lnTo>
                  <a:pt x="5613" y="179"/>
                </a:lnTo>
                <a:lnTo>
                  <a:pt x="5744" y="179"/>
                </a:lnTo>
                <a:lnTo>
                  <a:pt x="5644" y="195"/>
                </a:lnTo>
                <a:lnTo>
                  <a:pt x="5656" y="208"/>
                </a:lnTo>
                <a:lnTo>
                  <a:pt x="5837" y="195"/>
                </a:lnTo>
                <a:lnTo>
                  <a:pt x="5636" y="243"/>
                </a:lnTo>
                <a:lnTo>
                  <a:pt x="5899" y="211"/>
                </a:lnTo>
                <a:lnTo>
                  <a:pt x="5729" y="276"/>
                </a:lnTo>
                <a:lnTo>
                  <a:pt x="5922" y="260"/>
                </a:lnTo>
                <a:lnTo>
                  <a:pt x="5883" y="276"/>
                </a:lnTo>
                <a:lnTo>
                  <a:pt x="6185" y="179"/>
                </a:lnTo>
                <a:lnTo>
                  <a:pt x="6076" y="243"/>
                </a:lnTo>
                <a:lnTo>
                  <a:pt x="6154" y="243"/>
                </a:lnTo>
                <a:lnTo>
                  <a:pt x="5860" y="308"/>
                </a:lnTo>
                <a:lnTo>
                  <a:pt x="5945" y="373"/>
                </a:lnTo>
                <a:lnTo>
                  <a:pt x="5698" y="324"/>
                </a:lnTo>
                <a:lnTo>
                  <a:pt x="5698" y="373"/>
                </a:lnTo>
                <a:lnTo>
                  <a:pt x="5759" y="438"/>
                </a:lnTo>
                <a:lnTo>
                  <a:pt x="5721" y="438"/>
                </a:lnTo>
                <a:lnTo>
                  <a:pt x="5837" y="454"/>
                </a:lnTo>
                <a:lnTo>
                  <a:pt x="5671" y="508"/>
                </a:lnTo>
                <a:lnTo>
                  <a:pt x="5651" y="536"/>
                </a:lnTo>
                <a:lnTo>
                  <a:pt x="5682" y="552"/>
                </a:lnTo>
                <a:lnTo>
                  <a:pt x="5605" y="584"/>
                </a:lnTo>
                <a:lnTo>
                  <a:pt x="5597" y="617"/>
                </a:lnTo>
                <a:lnTo>
                  <a:pt x="5744" y="568"/>
                </a:lnTo>
                <a:lnTo>
                  <a:pt x="5574" y="633"/>
                </a:lnTo>
                <a:lnTo>
                  <a:pt x="5551" y="584"/>
                </a:lnTo>
                <a:lnTo>
                  <a:pt x="5497" y="584"/>
                </a:lnTo>
                <a:lnTo>
                  <a:pt x="5504" y="665"/>
                </a:lnTo>
                <a:lnTo>
                  <a:pt x="5404" y="714"/>
                </a:lnTo>
                <a:lnTo>
                  <a:pt x="5388" y="763"/>
                </a:lnTo>
                <a:lnTo>
                  <a:pt x="5435" y="747"/>
                </a:lnTo>
                <a:lnTo>
                  <a:pt x="5435" y="763"/>
                </a:lnTo>
                <a:lnTo>
                  <a:pt x="5729" y="763"/>
                </a:lnTo>
                <a:lnTo>
                  <a:pt x="5705" y="795"/>
                </a:lnTo>
                <a:lnTo>
                  <a:pt x="5845" y="747"/>
                </a:lnTo>
                <a:lnTo>
                  <a:pt x="5875" y="698"/>
                </a:lnTo>
                <a:lnTo>
                  <a:pt x="5829" y="698"/>
                </a:lnTo>
                <a:lnTo>
                  <a:pt x="5837" y="665"/>
                </a:lnTo>
                <a:lnTo>
                  <a:pt x="5721" y="649"/>
                </a:lnTo>
                <a:lnTo>
                  <a:pt x="5759" y="649"/>
                </a:lnTo>
                <a:lnTo>
                  <a:pt x="5752" y="633"/>
                </a:lnTo>
                <a:lnTo>
                  <a:pt x="5922" y="617"/>
                </a:lnTo>
                <a:lnTo>
                  <a:pt x="5937" y="568"/>
                </a:lnTo>
                <a:lnTo>
                  <a:pt x="6084" y="536"/>
                </a:lnTo>
                <a:lnTo>
                  <a:pt x="6046" y="503"/>
                </a:lnTo>
                <a:lnTo>
                  <a:pt x="6138" y="487"/>
                </a:lnTo>
                <a:lnTo>
                  <a:pt x="5984" y="438"/>
                </a:lnTo>
                <a:lnTo>
                  <a:pt x="6169" y="422"/>
                </a:lnTo>
                <a:lnTo>
                  <a:pt x="6076" y="390"/>
                </a:lnTo>
                <a:lnTo>
                  <a:pt x="6239" y="373"/>
                </a:lnTo>
                <a:lnTo>
                  <a:pt x="6192" y="357"/>
                </a:lnTo>
                <a:lnTo>
                  <a:pt x="6347" y="357"/>
                </a:lnTo>
                <a:lnTo>
                  <a:pt x="6339" y="341"/>
                </a:lnTo>
                <a:lnTo>
                  <a:pt x="6378" y="324"/>
                </a:lnTo>
                <a:lnTo>
                  <a:pt x="6316" y="324"/>
                </a:lnTo>
                <a:lnTo>
                  <a:pt x="6401" y="308"/>
                </a:lnTo>
                <a:lnTo>
                  <a:pt x="6393" y="276"/>
                </a:lnTo>
                <a:lnTo>
                  <a:pt x="6687" y="179"/>
                </a:lnTo>
                <a:lnTo>
                  <a:pt x="6517" y="211"/>
                </a:lnTo>
                <a:lnTo>
                  <a:pt x="6873" y="97"/>
                </a:lnTo>
                <a:lnTo>
                  <a:pt x="6795" y="81"/>
                </a:lnTo>
                <a:lnTo>
                  <a:pt x="6803" y="65"/>
                </a:lnTo>
                <a:lnTo>
                  <a:pt x="6788" y="65"/>
                </a:lnTo>
                <a:lnTo>
                  <a:pt x="6795" y="49"/>
                </a:lnTo>
                <a:lnTo>
                  <a:pt x="6587" y="65"/>
                </a:lnTo>
                <a:lnTo>
                  <a:pt x="6687" y="33"/>
                </a:lnTo>
                <a:lnTo>
                  <a:pt x="6401" y="33"/>
                </a:lnTo>
                <a:lnTo>
                  <a:pt x="6424" y="65"/>
                </a:lnTo>
                <a:lnTo>
                  <a:pt x="6254" y="33"/>
                </a:lnTo>
                <a:lnTo>
                  <a:pt x="6301" y="65"/>
                </a:lnTo>
                <a:lnTo>
                  <a:pt x="6131" y="33"/>
                </a:lnTo>
                <a:close/>
                <a:moveTo>
                  <a:pt x="4754" y="779"/>
                </a:moveTo>
                <a:lnTo>
                  <a:pt x="4778" y="795"/>
                </a:lnTo>
                <a:lnTo>
                  <a:pt x="4778" y="779"/>
                </a:lnTo>
                <a:close/>
                <a:moveTo>
                  <a:pt x="4175" y="633"/>
                </a:moveTo>
                <a:lnTo>
                  <a:pt x="4182" y="649"/>
                </a:lnTo>
                <a:lnTo>
                  <a:pt x="3804" y="795"/>
                </a:lnTo>
                <a:lnTo>
                  <a:pt x="3819" y="795"/>
                </a:lnTo>
                <a:lnTo>
                  <a:pt x="3804" y="828"/>
                </a:lnTo>
                <a:lnTo>
                  <a:pt x="3896" y="795"/>
                </a:lnTo>
                <a:lnTo>
                  <a:pt x="3889" y="844"/>
                </a:lnTo>
                <a:lnTo>
                  <a:pt x="4090" y="714"/>
                </a:lnTo>
                <a:lnTo>
                  <a:pt x="4051" y="779"/>
                </a:lnTo>
                <a:lnTo>
                  <a:pt x="4236" y="649"/>
                </a:lnTo>
                <a:lnTo>
                  <a:pt x="4175" y="633"/>
                </a:lnTo>
                <a:close/>
                <a:moveTo>
                  <a:pt x="4971" y="747"/>
                </a:moveTo>
                <a:lnTo>
                  <a:pt x="4824" y="763"/>
                </a:lnTo>
                <a:lnTo>
                  <a:pt x="4855" y="779"/>
                </a:lnTo>
                <a:lnTo>
                  <a:pt x="4832" y="779"/>
                </a:lnTo>
                <a:lnTo>
                  <a:pt x="4863" y="795"/>
                </a:lnTo>
                <a:lnTo>
                  <a:pt x="4840" y="828"/>
                </a:lnTo>
                <a:lnTo>
                  <a:pt x="4778" y="795"/>
                </a:lnTo>
                <a:lnTo>
                  <a:pt x="4754" y="811"/>
                </a:lnTo>
                <a:lnTo>
                  <a:pt x="4762" y="811"/>
                </a:lnTo>
                <a:lnTo>
                  <a:pt x="4770" y="844"/>
                </a:lnTo>
                <a:lnTo>
                  <a:pt x="4724" y="828"/>
                </a:lnTo>
                <a:lnTo>
                  <a:pt x="4677" y="860"/>
                </a:lnTo>
                <a:lnTo>
                  <a:pt x="4847" y="860"/>
                </a:lnTo>
                <a:lnTo>
                  <a:pt x="4754" y="893"/>
                </a:lnTo>
                <a:lnTo>
                  <a:pt x="4770" y="909"/>
                </a:lnTo>
                <a:lnTo>
                  <a:pt x="4762" y="941"/>
                </a:lnTo>
                <a:lnTo>
                  <a:pt x="4925" y="860"/>
                </a:lnTo>
                <a:lnTo>
                  <a:pt x="4909" y="844"/>
                </a:lnTo>
                <a:lnTo>
                  <a:pt x="4971" y="747"/>
                </a:lnTo>
                <a:close/>
                <a:moveTo>
                  <a:pt x="15810" y="795"/>
                </a:moveTo>
                <a:lnTo>
                  <a:pt x="15833" y="860"/>
                </a:lnTo>
                <a:lnTo>
                  <a:pt x="15655" y="828"/>
                </a:lnTo>
                <a:lnTo>
                  <a:pt x="15678" y="844"/>
                </a:lnTo>
                <a:lnTo>
                  <a:pt x="15663" y="844"/>
                </a:lnTo>
                <a:lnTo>
                  <a:pt x="15701" y="893"/>
                </a:lnTo>
                <a:lnTo>
                  <a:pt x="15686" y="893"/>
                </a:lnTo>
                <a:lnTo>
                  <a:pt x="16003" y="941"/>
                </a:lnTo>
                <a:lnTo>
                  <a:pt x="15887" y="860"/>
                </a:lnTo>
                <a:lnTo>
                  <a:pt x="16057" y="909"/>
                </a:lnTo>
                <a:lnTo>
                  <a:pt x="16049" y="876"/>
                </a:lnTo>
                <a:lnTo>
                  <a:pt x="15810" y="795"/>
                </a:lnTo>
                <a:close/>
                <a:moveTo>
                  <a:pt x="4925" y="941"/>
                </a:moveTo>
                <a:lnTo>
                  <a:pt x="4986" y="990"/>
                </a:lnTo>
                <a:lnTo>
                  <a:pt x="5064" y="941"/>
                </a:lnTo>
                <a:close/>
                <a:moveTo>
                  <a:pt x="4499" y="714"/>
                </a:moveTo>
                <a:lnTo>
                  <a:pt x="4399" y="763"/>
                </a:lnTo>
                <a:lnTo>
                  <a:pt x="4407" y="795"/>
                </a:lnTo>
                <a:lnTo>
                  <a:pt x="4376" y="828"/>
                </a:lnTo>
                <a:lnTo>
                  <a:pt x="4399" y="860"/>
                </a:lnTo>
                <a:lnTo>
                  <a:pt x="4267" y="828"/>
                </a:lnTo>
                <a:lnTo>
                  <a:pt x="4283" y="828"/>
                </a:lnTo>
                <a:lnTo>
                  <a:pt x="4213" y="779"/>
                </a:lnTo>
                <a:lnTo>
                  <a:pt x="4221" y="763"/>
                </a:lnTo>
                <a:lnTo>
                  <a:pt x="4136" y="779"/>
                </a:lnTo>
                <a:lnTo>
                  <a:pt x="4175" y="795"/>
                </a:lnTo>
                <a:lnTo>
                  <a:pt x="4066" y="828"/>
                </a:lnTo>
                <a:lnTo>
                  <a:pt x="4144" y="828"/>
                </a:lnTo>
                <a:lnTo>
                  <a:pt x="4020" y="860"/>
                </a:lnTo>
                <a:lnTo>
                  <a:pt x="4121" y="844"/>
                </a:lnTo>
                <a:lnTo>
                  <a:pt x="3966" y="909"/>
                </a:lnTo>
                <a:lnTo>
                  <a:pt x="4035" y="941"/>
                </a:lnTo>
                <a:lnTo>
                  <a:pt x="4059" y="925"/>
                </a:lnTo>
                <a:lnTo>
                  <a:pt x="4074" y="941"/>
                </a:lnTo>
                <a:lnTo>
                  <a:pt x="4105" y="925"/>
                </a:lnTo>
                <a:lnTo>
                  <a:pt x="4113" y="909"/>
                </a:lnTo>
                <a:lnTo>
                  <a:pt x="4175" y="893"/>
                </a:lnTo>
                <a:lnTo>
                  <a:pt x="4128" y="925"/>
                </a:lnTo>
                <a:lnTo>
                  <a:pt x="4267" y="909"/>
                </a:lnTo>
                <a:lnTo>
                  <a:pt x="4090" y="974"/>
                </a:lnTo>
                <a:lnTo>
                  <a:pt x="4090" y="1006"/>
                </a:lnTo>
                <a:lnTo>
                  <a:pt x="4368" y="941"/>
                </a:lnTo>
                <a:lnTo>
                  <a:pt x="4360" y="941"/>
                </a:lnTo>
                <a:lnTo>
                  <a:pt x="4507" y="909"/>
                </a:lnTo>
                <a:lnTo>
                  <a:pt x="4569" y="811"/>
                </a:lnTo>
                <a:lnTo>
                  <a:pt x="4453" y="844"/>
                </a:lnTo>
                <a:lnTo>
                  <a:pt x="4476" y="811"/>
                </a:lnTo>
                <a:lnTo>
                  <a:pt x="4453" y="811"/>
                </a:lnTo>
                <a:lnTo>
                  <a:pt x="4499" y="714"/>
                </a:lnTo>
                <a:close/>
                <a:moveTo>
                  <a:pt x="5296" y="747"/>
                </a:moveTo>
                <a:lnTo>
                  <a:pt x="5165" y="762"/>
                </a:lnTo>
                <a:lnTo>
                  <a:pt x="5172" y="763"/>
                </a:lnTo>
                <a:lnTo>
                  <a:pt x="5172" y="844"/>
                </a:lnTo>
                <a:lnTo>
                  <a:pt x="5133" y="893"/>
                </a:lnTo>
                <a:lnTo>
                  <a:pt x="5126" y="925"/>
                </a:lnTo>
                <a:lnTo>
                  <a:pt x="5172" y="957"/>
                </a:lnTo>
                <a:lnTo>
                  <a:pt x="5164" y="974"/>
                </a:lnTo>
                <a:lnTo>
                  <a:pt x="5288" y="974"/>
                </a:lnTo>
                <a:lnTo>
                  <a:pt x="5265" y="1006"/>
                </a:lnTo>
                <a:lnTo>
                  <a:pt x="5713" y="957"/>
                </a:lnTo>
                <a:lnTo>
                  <a:pt x="5674" y="941"/>
                </a:lnTo>
                <a:lnTo>
                  <a:pt x="5713" y="876"/>
                </a:lnTo>
                <a:lnTo>
                  <a:pt x="5667" y="860"/>
                </a:lnTo>
                <a:lnTo>
                  <a:pt x="5674" y="844"/>
                </a:lnTo>
                <a:lnTo>
                  <a:pt x="5435" y="876"/>
                </a:lnTo>
                <a:lnTo>
                  <a:pt x="5443" y="893"/>
                </a:lnTo>
                <a:lnTo>
                  <a:pt x="5311" y="860"/>
                </a:lnTo>
                <a:lnTo>
                  <a:pt x="5303" y="876"/>
                </a:lnTo>
                <a:lnTo>
                  <a:pt x="5272" y="876"/>
                </a:lnTo>
                <a:lnTo>
                  <a:pt x="5311" y="844"/>
                </a:lnTo>
                <a:lnTo>
                  <a:pt x="5234" y="779"/>
                </a:lnTo>
                <a:lnTo>
                  <a:pt x="5334" y="779"/>
                </a:lnTo>
                <a:lnTo>
                  <a:pt x="5249" y="763"/>
                </a:lnTo>
                <a:lnTo>
                  <a:pt x="5296" y="747"/>
                </a:lnTo>
                <a:close/>
                <a:moveTo>
                  <a:pt x="12493" y="747"/>
                </a:moveTo>
                <a:lnTo>
                  <a:pt x="12153" y="779"/>
                </a:lnTo>
                <a:lnTo>
                  <a:pt x="12161" y="795"/>
                </a:lnTo>
                <a:lnTo>
                  <a:pt x="12122" y="811"/>
                </a:lnTo>
                <a:lnTo>
                  <a:pt x="12045" y="860"/>
                </a:lnTo>
                <a:lnTo>
                  <a:pt x="11998" y="893"/>
                </a:lnTo>
                <a:lnTo>
                  <a:pt x="12006" y="909"/>
                </a:lnTo>
                <a:lnTo>
                  <a:pt x="11960" y="925"/>
                </a:lnTo>
                <a:lnTo>
                  <a:pt x="11998" y="941"/>
                </a:lnTo>
                <a:lnTo>
                  <a:pt x="11967" y="990"/>
                </a:lnTo>
                <a:lnTo>
                  <a:pt x="11998" y="1006"/>
                </a:lnTo>
                <a:lnTo>
                  <a:pt x="11967" y="1022"/>
                </a:lnTo>
                <a:lnTo>
                  <a:pt x="11952" y="1055"/>
                </a:lnTo>
                <a:lnTo>
                  <a:pt x="11913" y="1104"/>
                </a:lnTo>
                <a:lnTo>
                  <a:pt x="11952" y="1152"/>
                </a:lnTo>
                <a:lnTo>
                  <a:pt x="12099" y="1120"/>
                </a:lnTo>
                <a:lnTo>
                  <a:pt x="12076" y="1087"/>
                </a:lnTo>
                <a:lnTo>
                  <a:pt x="12107" y="1006"/>
                </a:lnTo>
                <a:lnTo>
                  <a:pt x="12161" y="990"/>
                </a:lnTo>
                <a:lnTo>
                  <a:pt x="12161" y="974"/>
                </a:lnTo>
                <a:lnTo>
                  <a:pt x="12184" y="957"/>
                </a:lnTo>
                <a:lnTo>
                  <a:pt x="12168" y="941"/>
                </a:lnTo>
                <a:lnTo>
                  <a:pt x="12493" y="747"/>
                </a:lnTo>
                <a:close/>
                <a:moveTo>
                  <a:pt x="16034" y="1087"/>
                </a:moveTo>
                <a:lnTo>
                  <a:pt x="15987" y="1152"/>
                </a:lnTo>
                <a:lnTo>
                  <a:pt x="16181" y="1169"/>
                </a:lnTo>
                <a:lnTo>
                  <a:pt x="16034" y="1087"/>
                </a:lnTo>
                <a:close/>
                <a:moveTo>
                  <a:pt x="13452" y="1136"/>
                </a:moveTo>
                <a:lnTo>
                  <a:pt x="13498" y="1185"/>
                </a:lnTo>
                <a:lnTo>
                  <a:pt x="13444" y="1152"/>
                </a:lnTo>
                <a:lnTo>
                  <a:pt x="13452" y="1136"/>
                </a:lnTo>
                <a:close/>
                <a:moveTo>
                  <a:pt x="4430" y="1104"/>
                </a:moveTo>
                <a:lnTo>
                  <a:pt x="4337" y="1136"/>
                </a:lnTo>
                <a:lnTo>
                  <a:pt x="4368" y="1201"/>
                </a:lnTo>
                <a:lnTo>
                  <a:pt x="4430" y="1152"/>
                </a:lnTo>
                <a:lnTo>
                  <a:pt x="4430" y="1104"/>
                </a:lnTo>
                <a:close/>
                <a:moveTo>
                  <a:pt x="8187" y="1201"/>
                </a:moveTo>
                <a:lnTo>
                  <a:pt x="8180" y="1204"/>
                </a:lnTo>
                <a:lnTo>
                  <a:pt x="8193" y="1206"/>
                </a:lnTo>
                <a:lnTo>
                  <a:pt x="8187" y="1201"/>
                </a:lnTo>
                <a:close/>
                <a:moveTo>
                  <a:pt x="5566" y="1136"/>
                </a:moveTo>
                <a:lnTo>
                  <a:pt x="5644" y="1217"/>
                </a:lnTo>
                <a:lnTo>
                  <a:pt x="5759" y="1217"/>
                </a:lnTo>
                <a:lnTo>
                  <a:pt x="5759" y="1185"/>
                </a:lnTo>
                <a:lnTo>
                  <a:pt x="5744" y="1152"/>
                </a:lnTo>
                <a:lnTo>
                  <a:pt x="5566" y="1136"/>
                </a:lnTo>
                <a:close/>
                <a:moveTo>
                  <a:pt x="8193" y="1206"/>
                </a:moveTo>
                <a:lnTo>
                  <a:pt x="8303" y="1314"/>
                </a:lnTo>
                <a:lnTo>
                  <a:pt x="8334" y="1233"/>
                </a:lnTo>
                <a:lnTo>
                  <a:pt x="8193" y="1206"/>
                </a:lnTo>
                <a:close/>
                <a:moveTo>
                  <a:pt x="5141" y="1087"/>
                </a:moveTo>
                <a:lnTo>
                  <a:pt x="4855" y="1169"/>
                </a:lnTo>
                <a:lnTo>
                  <a:pt x="4801" y="1331"/>
                </a:lnTo>
                <a:lnTo>
                  <a:pt x="4878" y="1298"/>
                </a:lnTo>
                <a:lnTo>
                  <a:pt x="4894" y="1233"/>
                </a:lnTo>
                <a:lnTo>
                  <a:pt x="4940" y="1233"/>
                </a:lnTo>
                <a:lnTo>
                  <a:pt x="5141" y="1087"/>
                </a:lnTo>
                <a:close/>
                <a:moveTo>
                  <a:pt x="16382" y="1298"/>
                </a:moveTo>
                <a:lnTo>
                  <a:pt x="16420" y="1347"/>
                </a:lnTo>
                <a:lnTo>
                  <a:pt x="16428" y="1298"/>
                </a:lnTo>
                <a:close/>
                <a:moveTo>
                  <a:pt x="4693" y="1087"/>
                </a:moveTo>
                <a:lnTo>
                  <a:pt x="4600" y="1136"/>
                </a:lnTo>
                <a:lnTo>
                  <a:pt x="4654" y="1169"/>
                </a:lnTo>
                <a:lnTo>
                  <a:pt x="4615" y="1185"/>
                </a:lnTo>
                <a:lnTo>
                  <a:pt x="4615" y="1201"/>
                </a:lnTo>
                <a:lnTo>
                  <a:pt x="4561" y="1233"/>
                </a:lnTo>
                <a:lnTo>
                  <a:pt x="4538" y="1185"/>
                </a:lnTo>
                <a:lnTo>
                  <a:pt x="4492" y="1233"/>
                </a:lnTo>
                <a:lnTo>
                  <a:pt x="4515" y="1298"/>
                </a:lnTo>
                <a:lnTo>
                  <a:pt x="4546" y="1314"/>
                </a:lnTo>
                <a:lnTo>
                  <a:pt x="4569" y="1412"/>
                </a:lnTo>
                <a:lnTo>
                  <a:pt x="4623" y="1412"/>
                </a:lnTo>
                <a:lnTo>
                  <a:pt x="4639" y="1347"/>
                </a:lnTo>
                <a:lnTo>
                  <a:pt x="4700" y="1363"/>
                </a:lnTo>
                <a:lnTo>
                  <a:pt x="4778" y="1233"/>
                </a:lnTo>
                <a:lnTo>
                  <a:pt x="4747" y="1250"/>
                </a:lnTo>
                <a:lnTo>
                  <a:pt x="4747" y="1217"/>
                </a:lnTo>
                <a:lnTo>
                  <a:pt x="4754" y="1217"/>
                </a:lnTo>
                <a:lnTo>
                  <a:pt x="4700" y="1201"/>
                </a:lnTo>
                <a:lnTo>
                  <a:pt x="4793" y="1152"/>
                </a:lnTo>
                <a:lnTo>
                  <a:pt x="4778" y="1136"/>
                </a:lnTo>
                <a:lnTo>
                  <a:pt x="4801" y="1087"/>
                </a:lnTo>
                <a:close/>
                <a:moveTo>
                  <a:pt x="3572" y="1022"/>
                </a:moveTo>
                <a:lnTo>
                  <a:pt x="3564" y="1087"/>
                </a:lnTo>
                <a:lnTo>
                  <a:pt x="3324" y="1331"/>
                </a:lnTo>
                <a:lnTo>
                  <a:pt x="3347" y="1331"/>
                </a:lnTo>
                <a:lnTo>
                  <a:pt x="3394" y="1379"/>
                </a:lnTo>
                <a:lnTo>
                  <a:pt x="3386" y="1444"/>
                </a:lnTo>
                <a:lnTo>
                  <a:pt x="3927" y="1136"/>
                </a:lnTo>
                <a:lnTo>
                  <a:pt x="3896" y="1039"/>
                </a:lnTo>
                <a:lnTo>
                  <a:pt x="3804" y="1071"/>
                </a:lnTo>
                <a:lnTo>
                  <a:pt x="3811" y="1039"/>
                </a:lnTo>
                <a:lnTo>
                  <a:pt x="3780" y="1055"/>
                </a:lnTo>
                <a:lnTo>
                  <a:pt x="3796" y="1039"/>
                </a:lnTo>
                <a:lnTo>
                  <a:pt x="3572" y="1022"/>
                </a:lnTo>
                <a:close/>
                <a:moveTo>
                  <a:pt x="11991" y="1152"/>
                </a:moveTo>
                <a:lnTo>
                  <a:pt x="11913" y="1250"/>
                </a:lnTo>
                <a:lnTo>
                  <a:pt x="11906" y="1298"/>
                </a:lnTo>
                <a:lnTo>
                  <a:pt x="11867" y="1314"/>
                </a:lnTo>
                <a:lnTo>
                  <a:pt x="12021" y="1444"/>
                </a:lnTo>
                <a:lnTo>
                  <a:pt x="12006" y="1444"/>
                </a:lnTo>
                <a:lnTo>
                  <a:pt x="12006" y="1461"/>
                </a:lnTo>
                <a:lnTo>
                  <a:pt x="11998" y="1461"/>
                </a:lnTo>
                <a:lnTo>
                  <a:pt x="11998" y="1477"/>
                </a:lnTo>
                <a:lnTo>
                  <a:pt x="11991" y="1477"/>
                </a:lnTo>
                <a:lnTo>
                  <a:pt x="12153" y="1526"/>
                </a:lnTo>
                <a:lnTo>
                  <a:pt x="12137" y="1509"/>
                </a:lnTo>
                <a:lnTo>
                  <a:pt x="12207" y="1509"/>
                </a:lnTo>
                <a:lnTo>
                  <a:pt x="12037" y="1282"/>
                </a:lnTo>
                <a:lnTo>
                  <a:pt x="12045" y="1233"/>
                </a:lnTo>
                <a:lnTo>
                  <a:pt x="12060" y="1217"/>
                </a:lnTo>
                <a:lnTo>
                  <a:pt x="12060" y="1185"/>
                </a:lnTo>
                <a:lnTo>
                  <a:pt x="11991" y="1152"/>
                </a:lnTo>
                <a:close/>
                <a:moveTo>
                  <a:pt x="1430" y="1558"/>
                </a:moveTo>
                <a:lnTo>
                  <a:pt x="1399" y="1574"/>
                </a:lnTo>
                <a:lnTo>
                  <a:pt x="1409" y="1571"/>
                </a:lnTo>
                <a:lnTo>
                  <a:pt x="1430" y="1558"/>
                </a:lnTo>
                <a:close/>
                <a:moveTo>
                  <a:pt x="10383" y="1607"/>
                </a:moveTo>
                <a:close/>
                <a:moveTo>
                  <a:pt x="6726" y="1558"/>
                </a:moveTo>
                <a:lnTo>
                  <a:pt x="6703" y="1607"/>
                </a:lnTo>
                <a:lnTo>
                  <a:pt x="6687" y="1607"/>
                </a:lnTo>
                <a:lnTo>
                  <a:pt x="6679" y="1655"/>
                </a:lnTo>
                <a:lnTo>
                  <a:pt x="6718" y="1672"/>
                </a:lnTo>
                <a:lnTo>
                  <a:pt x="6695" y="1688"/>
                </a:lnTo>
                <a:lnTo>
                  <a:pt x="6765" y="1688"/>
                </a:lnTo>
                <a:lnTo>
                  <a:pt x="6803" y="1623"/>
                </a:lnTo>
                <a:lnTo>
                  <a:pt x="6726" y="1558"/>
                </a:lnTo>
                <a:close/>
                <a:moveTo>
                  <a:pt x="3966" y="1152"/>
                </a:moveTo>
                <a:lnTo>
                  <a:pt x="3641" y="1363"/>
                </a:lnTo>
                <a:lnTo>
                  <a:pt x="3688" y="1379"/>
                </a:lnTo>
                <a:lnTo>
                  <a:pt x="3657" y="1412"/>
                </a:lnTo>
                <a:lnTo>
                  <a:pt x="3796" y="1396"/>
                </a:lnTo>
                <a:lnTo>
                  <a:pt x="3757" y="1412"/>
                </a:lnTo>
                <a:lnTo>
                  <a:pt x="3765" y="1412"/>
                </a:lnTo>
                <a:lnTo>
                  <a:pt x="3610" y="1477"/>
                </a:lnTo>
                <a:lnTo>
                  <a:pt x="3896" y="1558"/>
                </a:lnTo>
                <a:lnTo>
                  <a:pt x="3649" y="1574"/>
                </a:lnTo>
                <a:lnTo>
                  <a:pt x="3595" y="1672"/>
                </a:lnTo>
                <a:lnTo>
                  <a:pt x="3719" y="1704"/>
                </a:lnTo>
                <a:lnTo>
                  <a:pt x="3703" y="1801"/>
                </a:lnTo>
                <a:lnTo>
                  <a:pt x="4090" y="1672"/>
                </a:lnTo>
                <a:lnTo>
                  <a:pt x="4090" y="1704"/>
                </a:lnTo>
                <a:lnTo>
                  <a:pt x="4144" y="1720"/>
                </a:lnTo>
                <a:lnTo>
                  <a:pt x="4128" y="1736"/>
                </a:lnTo>
                <a:lnTo>
                  <a:pt x="4244" y="1753"/>
                </a:lnTo>
                <a:lnTo>
                  <a:pt x="4322" y="1672"/>
                </a:lnTo>
                <a:lnTo>
                  <a:pt x="4252" y="1704"/>
                </a:lnTo>
                <a:lnTo>
                  <a:pt x="4267" y="1672"/>
                </a:lnTo>
                <a:lnTo>
                  <a:pt x="4260" y="1655"/>
                </a:lnTo>
                <a:lnTo>
                  <a:pt x="4407" y="1590"/>
                </a:lnTo>
                <a:lnTo>
                  <a:pt x="4383" y="1574"/>
                </a:lnTo>
                <a:lnTo>
                  <a:pt x="4383" y="1558"/>
                </a:lnTo>
                <a:lnTo>
                  <a:pt x="4298" y="1493"/>
                </a:lnTo>
                <a:lnTo>
                  <a:pt x="4360" y="1217"/>
                </a:lnTo>
                <a:lnTo>
                  <a:pt x="4267" y="1169"/>
                </a:lnTo>
                <a:lnTo>
                  <a:pt x="4213" y="1347"/>
                </a:lnTo>
                <a:lnTo>
                  <a:pt x="4159" y="1379"/>
                </a:lnTo>
                <a:lnTo>
                  <a:pt x="4175" y="1250"/>
                </a:lnTo>
                <a:lnTo>
                  <a:pt x="4128" y="1233"/>
                </a:lnTo>
                <a:lnTo>
                  <a:pt x="4051" y="1282"/>
                </a:lnTo>
                <a:lnTo>
                  <a:pt x="4059" y="1266"/>
                </a:lnTo>
                <a:lnTo>
                  <a:pt x="4020" y="1282"/>
                </a:lnTo>
                <a:lnTo>
                  <a:pt x="4074" y="1233"/>
                </a:lnTo>
                <a:lnTo>
                  <a:pt x="3912" y="1250"/>
                </a:lnTo>
                <a:lnTo>
                  <a:pt x="3966" y="1152"/>
                </a:lnTo>
                <a:close/>
                <a:moveTo>
                  <a:pt x="4561" y="1639"/>
                </a:moveTo>
                <a:lnTo>
                  <a:pt x="4430" y="1720"/>
                </a:lnTo>
                <a:lnTo>
                  <a:pt x="4468" y="1769"/>
                </a:lnTo>
                <a:lnTo>
                  <a:pt x="4546" y="1801"/>
                </a:lnTo>
                <a:lnTo>
                  <a:pt x="4623" y="1753"/>
                </a:lnTo>
                <a:lnTo>
                  <a:pt x="4553" y="1655"/>
                </a:lnTo>
                <a:lnTo>
                  <a:pt x="4561" y="1639"/>
                </a:lnTo>
                <a:close/>
                <a:moveTo>
                  <a:pt x="13243" y="1785"/>
                </a:moveTo>
                <a:lnTo>
                  <a:pt x="13313" y="1834"/>
                </a:lnTo>
                <a:lnTo>
                  <a:pt x="13313" y="1915"/>
                </a:lnTo>
                <a:lnTo>
                  <a:pt x="13390" y="1931"/>
                </a:lnTo>
                <a:lnTo>
                  <a:pt x="13305" y="1915"/>
                </a:lnTo>
                <a:lnTo>
                  <a:pt x="13243" y="1785"/>
                </a:lnTo>
                <a:close/>
                <a:moveTo>
                  <a:pt x="5520" y="1834"/>
                </a:moveTo>
                <a:lnTo>
                  <a:pt x="5466" y="1964"/>
                </a:lnTo>
                <a:lnTo>
                  <a:pt x="5551" y="1964"/>
                </a:lnTo>
                <a:lnTo>
                  <a:pt x="5605" y="1850"/>
                </a:lnTo>
                <a:lnTo>
                  <a:pt x="5520" y="1834"/>
                </a:lnTo>
                <a:close/>
                <a:moveTo>
                  <a:pt x="8195" y="2110"/>
                </a:moveTo>
                <a:lnTo>
                  <a:pt x="8218" y="2126"/>
                </a:lnTo>
                <a:lnTo>
                  <a:pt x="8226" y="2126"/>
                </a:lnTo>
                <a:lnTo>
                  <a:pt x="8195" y="2110"/>
                </a:lnTo>
                <a:close/>
                <a:moveTo>
                  <a:pt x="696" y="2191"/>
                </a:moveTo>
                <a:lnTo>
                  <a:pt x="688" y="2207"/>
                </a:lnTo>
                <a:lnTo>
                  <a:pt x="696" y="2207"/>
                </a:lnTo>
                <a:lnTo>
                  <a:pt x="696" y="2191"/>
                </a:lnTo>
                <a:close/>
                <a:moveTo>
                  <a:pt x="410" y="1753"/>
                </a:moveTo>
                <a:lnTo>
                  <a:pt x="0" y="2288"/>
                </a:lnTo>
                <a:lnTo>
                  <a:pt x="39" y="2272"/>
                </a:lnTo>
                <a:lnTo>
                  <a:pt x="93" y="2207"/>
                </a:lnTo>
                <a:lnTo>
                  <a:pt x="93" y="2175"/>
                </a:lnTo>
                <a:lnTo>
                  <a:pt x="131" y="2126"/>
                </a:lnTo>
                <a:lnTo>
                  <a:pt x="124" y="2142"/>
                </a:lnTo>
                <a:lnTo>
                  <a:pt x="178" y="2110"/>
                </a:lnTo>
                <a:lnTo>
                  <a:pt x="162" y="2126"/>
                </a:lnTo>
                <a:lnTo>
                  <a:pt x="209" y="2093"/>
                </a:lnTo>
                <a:lnTo>
                  <a:pt x="124" y="2223"/>
                </a:lnTo>
                <a:lnTo>
                  <a:pt x="247" y="2240"/>
                </a:lnTo>
                <a:lnTo>
                  <a:pt x="232" y="2321"/>
                </a:lnTo>
                <a:lnTo>
                  <a:pt x="255" y="2386"/>
                </a:lnTo>
                <a:lnTo>
                  <a:pt x="302" y="2369"/>
                </a:lnTo>
                <a:lnTo>
                  <a:pt x="278" y="2402"/>
                </a:lnTo>
                <a:lnTo>
                  <a:pt x="325" y="2369"/>
                </a:lnTo>
                <a:lnTo>
                  <a:pt x="317" y="2386"/>
                </a:lnTo>
                <a:lnTo>
                  <a:pt x="348" y="2337"/>
                </a:lnTo>
                <a:lnTo>
                  <a:pt x="340" y="2321"/>
                </a:lnTo>
                <a:lnTo>
                  <a:pt x="417" y="2272"/>
                </a:lnTo>
                <a:lnTo>
                  <a:pt x="402" y="2272"/>
                </a:lnTo>
                <a:lnTo>
                  <a:pt x="441" y="2240"/>
                </a:lnTo>
                <a:lnTo>
                  <a:pt x="433" y="2240"/>
                </a:lnTo>
                <a:lnTo>
                  <a:pt x="433" y="2207"/>
                </a:lnTo>
                <a:lnTo>
                  <a:pt x="464" y="2223"/>
                </a:lnTo>
                <a:lnTo>
                  <a:pt x="510" y="2223"/>
                </a:lnTo>
                <a:lnTo>
                  <a:pt x="518" y="2191"/>
                </a:lnTo>
                <a:lnTo>
                  <a:pt x="541" y="2207"/>
                </a:lnTo>
                <a:lnTo>
                  <a:pt x="634" y="2142"/>
                </a:lnTo>
                <a:lnTo>
                  <a:pt x="611" y="2126"/>
                </a:lnTo>
                <a:lnTo>
                  <a:pt x="603" y="2126"/>
                </a:lnTo>
                <a:lnTo>
                  <a:pt x="611" y="2093"/>
                </a:lnTo>
                <a:lnTo>
                  <a:pt x="611" y="2045"/>
                </a:lnTo>
                <a:lnTo>
                  <a:pt x="557" y="2012"/>
                </a:lnTo>
                <a:lnTo>
                  <a:pt x="572" y="2029"/>
                </a:lnTo>
                <a:lnTo>
                  <a:pt x="518" y="2045"/>
                </a:lnTo>
                <a:lnTo>
                  <a:pt x="549" y="2012"/>
                </a:lnTo>
                <a:lnTo>
                  <a:pt x="479" y="2012"/>
                </a:lnTo>
                <a:lnTo>
                  <a:pt x="456" y="2061"/>
                </a:lnTo>
                <a:lnTo>
                  <a:pt x="456" y="2093"/>
                </a:lnTo>
                <a:lnTo>
                  <a:pt x="425" y="2126"/>
                </a:lnTo>
                <a:lnTo>
                  <a:pt x="448" y="2093"/>
                </a:lnTo>
                <a:lnTo>
                  <a:pt x="417" y="2110"/>
                </a:lnTo>
                <a:lnTo>
                  <a:pt x="417" y="2077"/>
                </a:lnTo>
                <a:lnTo>
                  <a:pt x="495" y="1964"/>
                </a:lnTo>
                <a:lnTo>
                  <a:pt x="464" y="1964"/>
                </a:lnTo>
                <a:lnTo>
                  <a:pt x="503" y="1915"/>
                </a:lnTo>
                <a:lnTo>
                  <a:pt x="441" y="1850"/>
                </a:lnTo>
                <a:lnTo>
                  <a:pt x="448" y="1834"/>
                </a:lnTo>
                <a:lnTo>
                  <a:pt x="433" y="1801"/>
                </a:lnTo>
                <a:lnTo>
                  <a:pt x="417" y="1834"/>
                </a:lnTo>
                <a:lnTo>
                  <a:pt x="417" y="1801"/>
                </a:lnTo>
                <a:lnTo>
                  <a:pt x="425" y="1785"/>
                </a:lnTo>
                <a:lnTo>
                  <a:pt x="410" y="1753"/>
                </a:lnTo>
                <a:close/>
                <a:moveTo>
                  <a:pt x="8543" y="2093"/>
                </a:moveTo>
                <a:lnTo>
                  <a:pt x="8527" y="2126"/>
                </a:lnTo>
                <a:lnTo>
                  <a:pt x="8504" y="2126"/>
                </a:lnTo>
                <a:lnTo>
                  <a:pt x="8481" y="2158"/>
                </a:lnTo>
                <a:lnTo>
                  <a:pt x="8442" y="2142"/>
                </a:lnTo>
                <a:lnTo>
                  <a:pt x="8450" y="2191"/>
                </a:lnTo>
                <a:lnTo>
                  <a:pt x="8403" y="2142"/>
                </a:lnTo>
                <a:lnTo>
                  <a:pt x="8380" y="2142"/>
                </a:lnTo>
                <a:lnTo>
                  <a:pt x="8380" y="2191"/>
                </a:lnTo>
                <a:lnTo>
                  <a:pt x="8334" y="2158"/>
                </a:lnTo>
                <a:lnTo>
                  <a:pt x="8326" y="2223"/>
                </a:lnTo>
                <a:lnTo>
                  <a:pt x="8295" y="2223"/>
                </a:lnTo>
                <a:lnTo>
                  <a:pt x="8287" y="2256"/>
                </a:lnTo>
                <a:lnTo>
                  <a:pt x="8272" y="2240"/>
                </a:lnTo>
                <a:lnTo>
                  <a:pt x="8280" y="2223"/>
                </a:lnTo>
                <a:lnTo>
                  <a:pt x="8264" y="2191"/>
                </a:lnTo>
                <a:lnTo>
                  <a:pt x="8280" y="2158"/>
                </a:lnTo>
                <a:lnTo>
                  <a:pt x="8218" y="2126"/>
                </a:lnTo>
                <a:lnTo>
                  <a:pt x="8202" y="2126"/>
                </a:lnTo>
                <a:lnTo>
                  <a:pt x="8218" y="2175"/>
                </a:lnTo>
                <a:lnTo>
                  <a:pt x="8171" y="2142"/>
                </a:lnTo>
                <a:lnTo>
                  <a:pt x="8179" y="2158"/>
                </a:lnTo>
                <a:lnTo>
                  <a:pt x="8171" y="2175"/>
                </a:lnTo>
                <a:lnTo>
                  <a:pt x="8156" y="2175"/>
                </a:lnTo>
                <a:lnTo>
                  <a:pt x="8179" y="2191"/>
                </a:lnTo>
                <a:lnTo>
                  <a:pt x="8141" y="2191"/>
                </a:lnTo>
                <a:lnTo>
                  <a:pt x="8148" y="2223"/>
                </a:lnTo>
                <a:lnTo>
                  <a:pt x="8117" y="2223"/>
                </a:lnTo>
                <a:lnTo>
                  <a:pt x="8249" y="2240"/>
                </a:lnTo>
                <a:lnTo>
                  <a:pt x="8210" y="2272"/>
                </a:lnTo>
                <a:lnTo>
                  <a:pt x="8249" y="2272"/>
                </a:lnTo>
                <a:lnTo>
                  <a:pt x="8249" y="2288"/>
                </a:lnTo>
                <a:lnTo>
                  <a:pt x="8156" y="2304"/>
                </a:lnTo>
                <a:lnTo>
                  <a:pt x="8148" y="2337"/>
                </a:lnTo>
                <a:lnTo>
                  <a:pt x="8257" y="2353"/>
                </a:lnTo>
                <a:lnTo>
                  <a:pt x="8226" y="2402"/>
                </a:lnTo>
                <a:lnTo>
                  <a:pt x="8257" y="2386"/>
                </a:lnTo>
                <a:lnTo>
                  <a:pt x="8187" y="2434"/>
                </a:lnTo>
                <a:lnTo>
                  <a:pt x="8218" y="2467"/>
                </a:lnTo>
                <a:lnTo>
                  <a:pt x="8272" y="2450"/>
                </a:lnTo>
                <a:lnTo>
                  <a:pt x="8419" y="2515"/>
                </a:lnTo>
                <a:lnTo>
                  <a:pt x="8666" y="2321"/>
                </a:lnTo>
                <a:lnTo>
                  <a:pt x="8666" y="2256"/>
                </a:lnTo>
                <a:lnTo>
                  <a:pt x="8620" y="2191"/>
                </a:lnTo>
                <a:lnTo>
                  <a:pt x="8604" y="2142"/>
                </a:lnTo>
                <a:lnTo>
                  <a:pt x="8635" y="2110"/>
                </a:lnTo>
                <a:lnTo>
                  <a:pt x="8543" y="2093"/>
                </a:lnTo>
                <a:close/>
                <a:moveTo>
                  <a:pt x="4955" y="2175"/>
                </a:moveTo>
                <a:lnTo>
                  <a:pt x="4770" y="2499"/>
                </a:lnTo>
                <a:lnTo>
                  <a:pt x="4824" y="2499"/>
                </a:lnTo>
                <a:lnTo>
                  <a:pt x="4840" y="2564"/>
                </a:lnTo>
                <a:lnTo>
                  <a:pt x="5012" y="2438"/>
                </a:lnTo>
                <a:lnTo>
                  <a:pt x="5071" y="2515"/>
                </a:lnTo>
                <a:lnTo>
                  <a:pt x="5149" y="2467"/>
                </a:lnTo>
                <a:lnTo>
                  <a:pt x="5071" y="2450"/>
                </a:lnTo>
                <a:lnTo>
                  <a:pt x="5087" y="2353"/>
                </a:lnTo>
                <a:lnTo>
                  <a:pt x="4963" y="2223"/>
                </a:lnTo>
                <a:lnTo>
                  <a:pt x="4955" y="2175"/>
                </a:lnTo>
                <a:close/>
                <a:moveTo>
                  <a:pt x="9741" y="2662"/>
                </a:moveTo>
                <a:lnTo>
                  <a:pt x="9710" y="2678"/>
                </a:lnTo>
                <a:lnTo>
                  <a:pt x="9735" y="2666"/>
                </a:lnTo>
                <a:lnTo>
                  <a:pt x="9741" y="2662"/>
                </a:lnTo>
                <a:close/>
                <a:moveTo>
                  <a:pt x="5535" y="1104"/>
                </a:moveTo>
                <a:lnTo>
                  <a:pt x="5350" y="1169"/>
                </a:lnTo>
                <a:lnTo>
                  <a:pt x="5373" y="1217"/>
                </a:lnTo>
                <a:lnTo>
                  <a:pt x="5303" y="1233"/>
                </a:lnTo>
                <a:lnTo>
                  <a:pt x="5327" y="1282"/>
                </a:lnTo>
                <a:lnTo>
                  <a:pt x="5327" y="1331"/>
                </a:lnTo>
                <a:lnTo>
                  <a:pt x="5249" y="1331"/>
                </a:lnTo>
                <a:lnTo>
                  <a:pt x="5288" y="1379"/>
                </a:lnTo>
                <a:lnTo>
                  <a:pt x="5257" y="1461"/>
                </a:lnTo>
                <a:lnTo>
                  <a:pt x="5164" y="1461"/>
                </a:lnTo>
                <a:lnTo>
                  <a:pt x="5257" y="1412"/>
                </a:lnTo>
                <a:lnTo>
                  <a:pt x="5226" y="1347"/>
                </a:lnTo>
                <a:lnTo>
                  <a:pt x="5249" y="1233"/>
                </a:lnTo>
                <a:lnTo>
                  <a:pt x="5388" y="1104"/>
                </a:lnTo>
                <a:lnTo>
                  <a:pt x="5079" y="1314"/>
                </a:lnTo>
                <a:lnTo>
                  <a:pt x="5041" y="1412"/>
                </a:lnTo>
                <a:lnTo>
                  <a:pt x="5133" y="1461"/>
                </a:lnTo>
                <a:lnTo>
                  <a:pt x="5025" y="1461"/>
                </a:lnTo>
                <a:lnTo>
                  <a:pt x="5149" y="1542"/>
                </a:lnTo>
                <a:lnTo>
                  <a:pt x="5133" y="1574"/>
                </a:lnTo>
                <a:lnTo>
                  <a:pt x="5357" y="1607"/>
                </a:lnTo>
                <a:lnTo>
                  <a:pt x="5357" y="1590"/>
                </a:lnTo>
                <a:lnTo>
                  <a:pt x="5458" y="1623"/>
                </a:lnTo>
                <a:lnTo>
                  <a:pt x="5489" y="1542"/>
                </a:lnTo>
                <a:lnTo>
                  <a:pt x="5558" y="1574"/>
                </a:lnTo>
                <a:lnTo>
                  <a:pt x="5551" y="1623"/>
                </a:lnTo>
                <a:lnTo>
                  <a:pt x="5582" y="1639"/>
                </a:lnTo>
                <a:lnTo>
                  <a:pt x="5566" y="1655"/>
                </a:lnTo>
                <a:lnTo>
                  <a:pt x="5605" y="1639"/>
                </a:lnTo>
                <a:lnTo>
                  <a:pt x="5613" y="1704"/>
                </a:lnTo>
                <a:lnTo>
                  <a:pt x="5551" y="1769"/>
                </a:lnTo>
                <a:lnTo>
                  <a:pt x="5645" y="1741"/>
                </a:lnTo>
                <a:lnTo>
                  <a:pt x="5651" y="1753"/>
                </a:lnTo>
                <a:lnTo>
                  <a:pt x="5636" y="1769"/>
                </a:lnTo>
                <a:lnTo>
                  <a:pt x="5698" y="1834"/>
                </a:lnTo>
                <a:lnTo>
                  <a:pt x="5705" y="1947"/>
                </a:lnTo>
                <a:lnTo>
                  <a:pt x="5558" y="2126"/>
                </a:lnTo>
                <a:lnTo>
                  <a:pt x="5566" y="2191"/>
                </a:lnTo>
                <a:lnTo>
                  <a:pt x="5443" y="2256"/>
                </a:lnTo>
                <a:lnTo>
                  <a:pt x="5443" y="2288"/>
                </a:lnTo>
                <a:lnTo>
                  <a:pt x="5435" y="2321"/>
                </a:lnTo>
                <a:lnTo>
                  <a:pt x="5443" y="2272"/>
                </a:lnTo>
                <a:lnTo>
                  <a:pt x="5373" y="2240"/>
                </a:lnTo>
                <a:lnTo>
                  <a:pt x="5296" y="2337"/>
                </a:lnTo>
                <a:lnTo>
                  <a:pt x="5365" y="2402"/>
                </a:lnTo>
                <a:lnTo>
                  <a:pt x="5466" y="2337"/>
                </a:lnTo>
                <a:lnTo>
                  <a:pt x="5504" y="2353"/>
                </a:lnTo>
                <a:lnTo>
                  <a:pt x="5497" y="2386"/>
                </a:lnTo>
                <a:lnTo>
                  <a:pt x="5543" y="2353"/>
                </a:lnTo>
                <a:lnTo>
                  <a:pt x="5528" y="2386"/>
                </a:lnTo>
                <a:lnTo>
                  <a:pt x="5574" y="2467"/>
                </a:lnTo>
                <a:lnTo>
                  <a:pt x="5566" y="2483"/>
                </a:lnTo>
                <a:lnTo>
                  <a:pt x="5605" y="2499"/>
                </a:lnTo>
                <a:lnTo>
                  <a:pt x="5566" y="2532"/>
                </a:lnTo>
                <a:lnTo>
                  <a:pt x="5613" y="2580"/>
                </a:lnTo>
                <a:lnTo>
                  <a:pt x="5597" y="2597"/>
                </a:lnTo>
                <a:lnTo>
                  <a:pt x="5814" y="2759"/>
                </a:lnTo>
                <a:lnTo>
                  <a:pt x="5845" y="2710"/>
                </a:lnTo>
                <a:lnTo>
                  <a:pt x="5775" y="2597"/>
                </a:lnTo>
                <a:lnTo>
                  <a:pt x="5783" y="2580"/>
                </a:lnTo>
                <a:lnTo>
                  <a:pt x="5744" y="2483"/>
                </a:lnTo>
                <a:lnTo>
                  <a:pt x="5798" y="2483"/>
                </a:lnTo>
                <a:lnTo>
                  <a:pt x="5899" y="2629"/>
                </a:lnTo>
                <a:lnTo>
                  <a:pt x="5914" y="2597"/>
                </a:lnTo>
                <a:lnTo>
                  <a:pt x="5937" y="2597"/>
                </a:lnTo>
                <a:lnTo>
                  <a:pt x="5937" y="2483"/>
                </a:lnTo>
                <a:lnTo>
                  <a:pt x="5968" y="2532"/>
                </a:lnTo>
                <a:lnTo>
                  <a:pt x="5968" y="2450"/>
                </a:lnTo>
                <a:lnTo>
                  <a:pt x="5976" y="2434"/>
                </a:lnTo>
                <a:lnTo>
                  <a:pt x="5953" y="2434"/>
                </a:lnTo>
                <a:lnTo>
                  <a:pt x="5937" y="2402"/>
                </a:lnTo>
                <a:lnTo>
                  <a:pt x="5968" y="2369"/>
                </a:lnTo>
                <a:lnTo>
                  <a:pt x="5945" y="2369"/>
                </a:lnTo>
                <a:lnTo>
                  <a:pt x="5968" y="2353"/>
                </a:lnTo>
                <a:lnTo>
                  <a:pt x="5945" y="2321"/>
                </a:lnTo>
                <a:lnTo>
                  <a:pt x="5899" y="2321"/>
                </a:lnTo>
                <a:lnTo>
                  <a:pt x="5883" y="2256"/>
                </a:lnTo>
                <a:lnTo>
                  <a:pt x="5899" y="2240"/>
                </a:lnTo>
                <a:lnTo>
                  <a:pt x="5860" y="2223"/>
                </a:lnTo>
                <a:lnTo>
                  <a:pt x="5875" y="2191"/>
                </a:lnTo>
                <a:lnTo>
                  <a:pt x="5845" y="2126"/>
                </a:lnTo>
                <a:lnTo>
                  <a:pt x="5922" y="2158"/>
                </a:lnTo>
                <a:lnTo>
                  <a:pt x="5906" y="2093"/>
                </a:lnTo>
                <a:lnTo>
                  <a:pt x="5937" y="2077"/>
                </a:lnTo>
                <a:lnTo>
                  <a:pt x="6007" y="2126"/>
                </a:lnTo>
                <a:lnTo>
                  <a:pt x="5984" y="2158"/>
                </a:lnTo>
                <a:lnTo>
                  <a:pt x="6069" y="2110"/>
                </a:lnTo>
                <a:lnTo>
                  <a:pt x="6007" y="2207"/>
                </a:lnTo>
                <a:lnTo>
                  <a:pt x="6015" y="2272"/>
                </a:lnTo>
                <a:lnTo>
                  <a:pt x="6046" y="2240"/>
                </a:lnTo>
                <a:lnTo>
                  <a:pt x="6061" y="2288"/>
                </a:lnTo>
                <a:lnTo>
                  <a:pt x="6084" y="2288"/>
                </a:lnTo>
                <a:lnTo>
                  <a:pt x="6100" y="2207"/>
                </a:lnTo>
                <a:lnTo>
                  <a:pt x="6084" y="2207"/>
                </a:lnTo>
                <a:lnTo>
                  <a:pt x="6185" y="2158"/>
                </a:lnTo>
                <a:lnTo>
                  <a:pt x="6161" y="2126"/>
                </a:lnTo>
                <a:lnTo>
                  <a:pt x="6177" y="2110"/>
                </a:lnTo>
                <a:lnTo>
                  <a:pt x="6169" y="2093"/>
                </a:lnTo>
                <a:lnTo>
                  <a:pt x="6200" y="2110"/>
                </a:lnTo>
                <a:lnTo>
                  <a:pt x="6200" y="2061"/>
                </a:lnTo>
                <a:lnTo>
                  <a:pt x="6216" y="2061"/>
                </a:lnTo>
                <a:lnTo>
                  <a:pt x="6216" y="2012"/>
                </a:lnTo>
                <a:lnTo>
                  <a:pt x="6123" y="2045"/>
                </a:lnTo>
                <a:lnTo>
                  <a:pt x="6177" y="1980"/>
                </a:lnTo>
                <a:lnTo>
                  <a:pt x="6092" y="1964"/>
                </a:lnTo>
                <a:lnTo>
                  <a:pt x="6146" y="1931"/>
                </a:lnTo>
                <a:lnTo>
                  <a:pt x="6092" y="1899"/>
                </a:lnTo>
                <a:lnTo>
                  <a:pt x="6107" y="1883"/>
                </a:lnTo>
                <a:lnTo>
                  <a:pt x="6069" y="1915"/>
                </a:lnTo>
                <a:lnTo>
                  <a:pt x="6076" y="1883"/>
                </a:lnTo>
                <a:lnTo>
                  <a:pt x="6053" y="1883"/>
                </a:lnTo>
                <a:lnTo>
                  <a:pt x="6061" y="1866"/>
                </a:lnTo>
                <a:lnTo>
                  <a:pt x="6022" y="1899"/>
                </a:lnTo>
                <a:lnTo>
                  <a:pt x="6053" y="1834"/>
                </a:lnTo>
                <a:lnTo>
                  <a:pt x="6022" y="1866"/>
                </a:lnTo>
                <a:lnTo>
                  <a:pt x="6007" y="1866"/>
                </a:lnTo>
                <a:lnTo>
                  <a:pt x="6015" y="1834"/>
                </a:lnTo>
                <a:lnTo>
                  <a:pt x="6030" y="1818"/>
                </a:lnTo>
                <a:lnTo>
                  <a:pt x="5976" y="1801"/>
                </a:lnTo>
                <a:lnTo>
                  <a:pt x="5968" y="1769"/>
                </a:lnTo>
                <a:lnTo>
                  <a:pt x="5914" y="1753"/>
                </a:lnTo>
                <a:lnTo>
                  <a:pt x="6007" y="1736"/>
                </a:lnTo>
                <a:lnTo>
                  <a:pt x="5945" y="1720"/>
                </a:lnTo>
                <a:lnTo>
                  <a:pt x="6069" y="1704"/>
                </a:lnTo>
                <a:lnTo>
                  <a:pt x="5945" y="1672"/>
                </a:lnTo>
                <a:lnTo>
                  <a:pt x="6053" y="1639"/>
                </a:lnTo>
                <a:lnTo>
                  <a:pt x="6022" y="1590"/>
                </a:lnTo>
                <a:lnTo>
                  <a:pt x="5976" y="1607"/>
                </a:lnTo>
                <a:lnTo>
                  <a:pt x="5999" y="1574"/>
                </a:lnTo>
                <a:lnTo>
                  <a:pt x="5930" y="1590"/>
                </a:lnTo>
                <a:lnTo>
                  <a:pt x="6015" y="1542"/>
                </a:lnTo>
                <a:lnTo>
                  <a:pt x="6007" y="1493"/>
                </a:lnTo>
                <a:lnTo>
                  <a:pt x="5953" y="1493"/>
                </a:lnTo>
                <a:lnTo>
                  <a:pt x="5868" y="1590"/>
                </a:lnTo>
                <a:lnTo>
                  <a:pt x="5852" y="1542"/>
                </a:lnTo>
                <a:lnTo>
                  <a:pt x="5937" y="1461"/>
                </a:lnTo>
                <a:lnTo>
                  <a:pt x="5837" y="1493"/>
                </a:lnTo>
                <a:lnTo>
                  <a:pt x="5922" y="1412"/>
                </a:lnTo>
                <a:lnTo>
                  <a:pt x="5783" y="1412"/>
                </a:lnTo>
                <a:lnTo>
                  <a:pt x="5821" y="1363"/>
                </a:lnTo>
                <a:lnTo>
                  <a:pt x="5736" y="1428"/>
                </a:lnTo>
                <a:lnTo>
                  <a:pt x="5775" y="1379"/>
                </a:lnTo>
                <a:lnTo>
                  <a:pt x="5752" y="1379"/>
                </a:lnTo>
                <a:lnTo>
                  <a:pt x="5806" y="1331"/>
                </a:lnTo>
                <a:lnTo>
                  <a:pt x="5713" y="1363"/>
                </a:lnTo>
                <a:lnTo>
                  <a:pt x="5783" y="1298"/>
                </a:lnTo>
                <a:lnTo>
                  <a:pt x="5651" y="1250"/>
                </a:lnTo>
                <a:lnTo>
                  <a:pt x="5659" y="1298"/>
                </a:lnTo>
                <a:lnTo>
                  <a:pt x="5597" y="1347"/>
                </a:lnTo>
                <a:lnTo>
                  <a:pt x="5574" y="1282"/>
                </a:lnTo>
                <a:lnTo>
                  <a:pt x="5481" y="1347"/>
                </a:lnTo>
                <a:lnTo>
                  <a:pt x="5504" y="1314"/>
                </a:lnTo>
                <a:lnTo>
                  <a:pt x="5497" y="1298"/>
                </a:lnTo>
                <a:lnTo>
                  <a:pt x="5528" y="1266"/>
                </a:lnTo>
                <a:lnTo>
                  <a:pt x="5489" y="1298"/>
                </a:lnTo>
                <a:lnTo>
                  <a:pt x="5558" y="1233"/>
                </a:lnTo>
                <a:lnTo>
                  <a:pt x="5535" y="1104"/>
                </a:lnTo>
                <a:close/>
                <a:moveTo>
                  <a:pt x="7824" y="0"/>
                </a:moveTo>
                <a:lnTo>
                  <a:pt x="7847" y="16"/>
                </a:lnTo>
                <a:lnTo>
                  <a:pt x="7499" y="33"/>
                </a:lnTo>
                <a:lnTo>
                  <a:pt x="7700" y="49"/>
                </a:lnTo>
                <a:lnTo>
                  <a:pt x="7530" y="65"/>
                </a:lnTo>
                <a:lnTo>
                  <a:pt x="7569" y="81"/>
                </a:lnTo>
                <a:lnTo>
                  <a:pt x="7545" y="130"/>
                </a:lnTo>
                <a:lnTo>
                  <a:pt x="7337" y="81"/>
                </a:lnTo>
                <a:lnTo>
                  <a:pt x="7337" y="130"/>
                </a:lnTo>
                <a:lnTo>
                  <a:pt x="7159" y="162"/>
                </a:lnTo>
                <a:lnTo>
                  <a:pt x="7159" y="97"/>
                </a:lnTo>
                <a:lnTo>
                  <a:pt x="6942" y="130"/>
                </a:lnTo>
                <a:lnTo>
                  <a:pt x="7027" y="195"/>
                </a:lnTo>
                <a:lnTo>
                  <a:pt x="6857" y="146"/>
                </a:lnTo>
                <a:lnTo>
                  <a:pt x="6548" y="292"/>
                </a:lnTo>
                <a:lnTo>
                  <a:pt x="6571" y="341"/>
                </a:lnTo>
                <a:lnTo>
                  <a:pt x="6649" y="324"/>
                </a:lnTo>
                <a:lnTo>
                  <a:pt x="6185" y="552"/>
                </a:lnTo>
                <a:lnTo>
                  <a:pt x="6285" y="584"/>
                </a:lnTo>
                <a:lnTo>
                  <a:pt x="6262" y="600"/>
                </a:lnTo>
                <a:lnTo>
                  <a:pt x="6432" y="633"/>
                </a:lnTo>
                <a:lnTo>
                  <a:pt x="6200" y="682"/>
                </a:lnTo>
                <a:lnTo>
                  <a:pt x="6208" y="698"/>
                </a:lnTo>
                <a:lnTo>
                  <a:pt x="6208" y="714"/>
                </a:lnTo>
                <a:lnTo>
                  <a:pt x="6316" y="730"/>
                </a:lnTo>
                <a:lnTo>
                  <a:pt x="6239" y="763"/>
                </a:lnTo>
                <a:lnTo>
                  <a:pt x="6695" y="844"/>
                </a:lnTo>
                <a:lnTo>
                  <a:pt x="6695" y="893"/>
                </a:lnTo>
                <a:lnTo>
                  <a:pt x="6765" y="1006"/>
                </a:lnTo>
                <a:lnTo>
                  <a:pt x="6703" y="1055"/>
                </a:lnTo>
                <a:lnTo>
                  <a:pt x="6757" y="1071"/>
                </a:lnTo>
                <a:lnTo>
                  <a:pt x="6741" y="1120"/>
                </a:lnTo>
                <a:lnTo>
                  <a:pt x="6757" y="1185"/>
                </a:lnTo>
                <a:lnTo>
                  <a:pt x="6757" y="1201"/>
                </a:lnTo>
                <a:lnTo>
                  <a:pt x="6772" y="1233"/>
                </a:lnTo>
                <a:lnTo>
                  <a:pt x="6726" y="1266"/>
                </a:lnTo>
                <a:lnTo>
                  <a:pt x="6734" y="1282"/>
                </a:lnTo>
                <a:lnTo>
                  <a:pt x="6710" y="1298"/>
                </a:lnTo>
                <a:lnTo>
                  <a:pt x="6757" y="1282"/>
                </a:lnTo>
                <a:lnTo>
                  <a:pt x="6695" y="1396"/>
                </a:lnTo>
                <a:lnTo>
                  <a:pt x="6811" y="1347"/>
                </a:lnTo>
                <a:lnTo>
                  <a:pt x="6811" y="1363"/>
                </a:lnTo>
                <a:lnTo>
                  <a:pt x="6819" y="1363"/>
                </a:lnTo>
                <a:lnTo>
                  <a:pt x="6819" y="1379"/>
                </a:lnTo>
                <a:lnTo>
                  <a:pt x="6880" y="1379"/>
                </a:lnTo>
                <a:lnTo>
                  <a:pt x="6803" y="1444"/>
                </a:lnTo>
                <a:lnTo>
                  <a:pt x="6896" y="1461"/>
                </a:lnTo>
                <a:lnTo>
                  <a:pt x="6857" y="1461"/>
                </a:lnTo>
                <a:lnTo>
                  <a:pt x="6880" y="1493"/>
                </a:lnTo>
                <a:lnTo>
                  <a:pt x="6896" y="1542"/>
                </a:lnTo>
                <a:lnTo>
                  <a:pt x="6718" y="1526"/>
                </a:lnTo>
                <a:lnTo>
                  <a:pt x="6904" y="1607"/>
                </a:lnTo>
                <a:lnTo>
                  <a:pt x="6842" y="1704"/>
                </a:lnTo>
                <a:lnTo>
                  <a:pt x="6880" y="1704"/>
                </a:lnTo>
                <a:lnTo>
                  <a:pt x="6842" y="1720"/>
                </a:lnTo>
                <a:lnTo>
                  <a:pt x="6819" y="1769"/>
                </a:lnTo>
                <a:lnTo>
                  <a:pt x="6842" y="1769"/>
                </a:lnTo>
                <a:lnTo>
                  <a:pt x="6695" y="1834"/>
                </a:lnTo>
                <a:lnTo>
                  <a:pt x="6811" y="1818"/>
                </a:lnTo>
                <a:lnTo>
                  <a:pt x="6656" y="1931"/>
                </a:lnTo>
                <a:lnTo>
                  <a:pt x="6811" y="1899"/>
                </a:lnTo>
                <a:lnTo>
                  <a:pt x="6795" y="1915"/>
                </a:lnTo>
                <a:lnTo>
                  <a:pt x="6819" y="1947"/>
                </a:lnTo>
                <a:lnTo>
                  <a:pt x="6672" y="1947"/>
                </a:lnTo>
                <a:lnTo>
                  <a:pt x="6649" y="2029"/>
                </a:lnTo>
                <a:lnTo>
                  <a:pt x="6710" y="2029"/>
                </a:lnTo>
                <a:lnTo>
                  <a:pt x="6625" y="2142"/>
                </a:lnTo>
                <a:lnTo>
                  <a:pt x="6765" y="2029"/>
                </a:lnTo>
                <a:lnTo>
                  <a:pt x="6633" y="2158"/>
                </a:lnTo>
                <a:lnTo>
                  <a:pt x="6641" y="2158"/>
                </a:lnTo>
                <a:lnTo>
                  <a:pt x="6633" y="2223"/>
                </a:lnTo>
                <a:lnTo>
                  <a:pt x="6741" y="2191"/>
                </a:lnTo>
                <a:lnTo>
                  <a:pt x="6672" y="2240"/>
                </a:lnTo>
                <a:lnTo>
                  <a:pt x="6656" y="2418"/>
                </a:lnTo>
                <a:lnTo>
                  <a:pt x="6710" y="2337"/>
                </a:lnTo>
                <a:lnTo>
                  <a:pt x="6734" y="2272"/>
                </a:lnTo>
                <a:lnTo>
                  <a:pt x="6765" y="2386"/>
                </a:lnTo>
                <a:lnTo>
                  <a:pt x="6687" y="2386"/>
                </a:lnTo>
                <a:lnTo>
                  <a:pt x="6679" y="2434"/>
                </a:lnTo>
                <a:lnTo>
                  <a:pt x="6734" y="2402"/>
                </a:lnTo>
                <a:lnTo>
                  <a:pt x="6726" y="2418"/>
                </a:lnTo>
                <a:lnTo>
                  <a:pt x="6741" y="2418"/>
                </a:lnTo>
                <a:lnTo>
                  <a:pt x="6672" y="2450"/>
                </a:lnTo>
                <a:lnTo>
                  <a:pt x="6695" y="2613"/>
                </a:lnTo>
                <a:lnTo>
                  <a:pt x="6734" y="2580"/>
                </a:lnTo>
                <a:lnTo>
                  <a:pt x="6695" y="2662"/>
                </a:lnTo>
                <a:lnTo>
                  <a:pt x="6757" y="2726"/>
                </a:lnTo>
                <a:lnTo>
                  <a:pt x="6726" y="2791"/>
                </a:lnTo>
                <a:lnTo>
                  <a:pt x="6757" y="2889"/>
                </a:lnTo>
                <a:lnTo>
                  <a:pt x="6788" y="2889"/>
                </a:lnTo>
                <a:lnTo>
                  <a:pt x="6757" y="2921"/>
                </a:lnTo>
                <a:lnTo>
                  <a:pt x="6788" y="2921"/>
                </a:lnTo>
                <a:lnTo>
                  <a:pt x="6788" y="2905"/>
                </a:lnTo>
                <a:lnTo>
                  <a:pt x="6896" y="2856"/>
                </a:lnTo>
                <a:lnTo>
                  <a:pt x="6880" y="2954"/>
                </a:lnTo>
                <a:lnTo>
                  <a:pt x="6950" y="2937"/>
                </a:lnTo>
                <a:lnTo>
                  <a:pt x="6904" y="3002"/>
                </a:lnTo>
                <a:lnTo>
                  <a:pt x="6966" y="2986"/>
                </a:lnTo>
                <a:lnTo>
                  <a:pt x="6966" y="3051"/>
                </a:lnTo>
                <a:lnTo>
                  <a:pt x="6989" y="3051"/>
                </a:lnTo>
                <a:lnTo>
                  <a:pt x="6973" y="3035"/>
                </a:lnTo>
                <a:lnTo>
                  <a:pt x="7027" y="3002"/>
                </a:lnTo>
                <a:lnTo>
                  <a:pt x="6989" y="2954"/>
                </a:lnTo>
                <a:lnTo>
                  <a:pt x="7058" y="2921"/>
                </a:lnTo>
                <a:lnTo>
                  <a:pt x="7105" y="2791"/>
                </a:lnTo>
                <a:lnTo>
                  <a:pt x="7089" y="2775"/>
                </a:lnTo>
                <a:lnTo>
                  <a:pt x="7112" y="2759"/>
                </a:lnTo>
                <a:lnTo>
                  <a:pt x="7128" y="2645"/>
                </a:lnTo>
                <a:lnTo>
                  <a:pt x="7089" y="2629"/>
                </a:lnTo>
                <a:lnTo>
                  <a:pt x="7167" y="2597"/>
                </a:lnTo>
                <a:lnTo>
                  <a:pt x="7143" y="2564"/>
                </a:lnTo>
                <a:lnTo>
                  <a:pt x="7244" y="2483"/>
                </a:lnTo>
                <a:lnTo>
                  <a:pt x="7244" y="2418"/>
                </a:lnTo>
                <a:lnTo>
                  <a:pt x="7197" y="2402"/>
                </a:lnTo>
                <a:lnTo>
                  <a:pt x="7267" y="2386"/>
                </a:lnTo>
                <a:lnTo>
                  <a:pt x="7244" y="2321"/>
                </a:lnTo>
                <a:lnTo>
                  <a:pt x="7329" y="2256"/>
                </a:lnTo>
                <a:lnTo>
                  <a:pt x="7298" y="2223"/>
                </a:lnTo>
                <a:lnTo>
                  <a:pt x="7445" y="2126"/>
                </a:lnTo>
                <a:lnTo>
                  <a:pt x="7422" y="2110"/>
                </a:lnTo>
                <a:lnTo>
                  <a:pt x="7468" y="2110"/>
                </a:lnTo>
                <a:lnTo>
                  <a:pt x="7437" y="2207"/>
                </a:lnTo>
                <a:lnTo>
                  <a:pt x="7499" y="2158"/>
                </a:lnTo>
                <a:lnTo>
                  <a:pt x="7507" y="2175"/>
                </a:lnTo>
                <a:lnTo>
                  <a:pt x="7754" y="1850"/>
                </a:lnTo>
                <a:lnTo>
                  <a:pt x="7762" y="1818"/>
                </a:lnTo>
                <a:lnTo>
                  <a:pt x="8249" y="1623"/>
                </a:lnTo>
                <a:lnTo>
                  <a:pt x="8241" y="1623"/>
                </a:lnTo>
                <a:lnTo>
                  <a:pt x="8287" y="1590"/>
                </a:lnTo>
                <a:lnTo>
                  <a:pt x="8025" y="1590"/>
                </a:lnTo>
                <a:lnTo>
                  <a:pt x="8086" y="1542"/>
                </a:lnTo>
                <a:lnTo>
                  <a:pt x="7955" y="1542"/>
                </a:lnTo>
                <a:lnTo>
                  <a:pt x="8001" y="1461"/>
                </a:lnTo>
                <a:lnTo>
                  <a:pt x="8117" y="1461"/>
                </a:lnTo>
                <a:lnTo>
                  <a:pt x="8071" y="1379"/>
                </a:lnTo>
                <a:lnTo>
                  <a:pt x="8195" y="1444"/>
                </a:lnTo>
                <a:lnTo>
                  <a:pt x="8241" y="1542"/>
                </a:lnTo>
                <a:lnTo>
                  <a:pt x="8287" y="1477"/>
                </a:lnTo>
                <a:lnTo>
                  <a:pt x="8287" y="1542"/>
                </a:lnTo>
                <a:lnTo>
                  <a:pt x="8326" y="1477"/>
                </a:lnTo>
                <a:lnTo>
                  <a:pt x="8326" y="1396"/>
                </a:lnTo>
                <a:lnTo>
                  <a:pt x="8295" y="1428"/>
                </a:lnTo>
                <a:lnTo>
                  <a:pt x="8326" y="1363"/>
                </a:lnTo>
                <a:lnTo>
                  <a:pt x="8179" y="1282"/>
                </a:lnTo>
                <a:lnTo>
                  <a:pt x="8202" y="1266"/>
                </a:lnTo>
                <a:lnTo>
                  <a:pt x="8187" y="1217"/>
                </a:lnTo>
                <a:lnTo>
                  <a:pt x="8110" y="1233"/>
                </a:lnTo>
                <a:lnTo>
                  <a:pt x="8180" y="1204"/>
                </a:lnTo>
                <a:lnTo>
                  <a:pt x="8079" y="1185"/>
                </a:lnTo>
                <a:lnTo>
                  <a:pt x="8125" y="1169"/>
                </a:lnTo>
                <a:lnTo>
                  <a:pt x="8094" y="1136"/>
                </a:lnTo>
                <a:lnTo>
                  <a:pt x="8218" y="1136"/>
                </a:lnTo>
                <a:lnTo>
                  <a:pt x="8187" y="1087"/>
                </a:lnTo>
                <a:lnTo>
                  <a:pt x="8419" y="1136"/>
                </a:lnTo>
                <a:lnTo>
                  <a:pt x="8396" y="1071"/>
                </a:lnTo>
                <a:lnTo>
                  <a:pt x="8342" y="1071"/>
                </a:lnTo>
                <a:lnTo>
                  <a:pt x="8342" y="1039"/>
                </a:lnTo>
                <a:lnTo>
                  <a:pt x="8365" y="990"/>
                </a:lnTo>
                <a:lnTo>
                  <a:pt x="8357" y="1039"/>
                </a:lnTo>
                <a:lnTo>
                  <a:pt x="8488" y="1022"/>
                </a:lnTo>
                <a:lnTo>
                  <a:pt x="8465" y="957"/>
                </a:lnTo>
                <a:lnTo>
                  <a:pt x="8411" y="990"/>
                </a:lnTo>
                <a:lnTo>
                  <a:pt x="8411" y="925"/>
                </a:lnTo>
                <a:lnTo>
                  <a:pt x="8357" y="925"/>
                </a:lnTo>
                <a:lnTo>
                  <a:pt x="8450" y="909"/>
                </a:lnTo>
                <a:lnTo>
                  <a:pt x="8473" y="925"/>
                </a:lnTo>
                <a:lnTo>
                  <a:pt x="8481" y="795"/>
                </a:lnTo>
                <a:lnTo>
                  <a:pt x="8419" y="779"/>
                </a:lnTo>
                <a:lnTo>
                  <a:pt x="8396" y="747"/>
                </a:lnTo>
                <a:lnTo>
                  <a:pt x="8365" y="730"/>
                </a:lnTo>
                <a:lnTo>
                  <a:pt x="8543" y="714"/>
                </a:lnTo>
                <a:lnTo>
                  <a:pt x="8558" y="649"/>
                </a:lnTo>
                <a:lnTo>
                  <a:pt x="8465" y="617"/>
                </a:lnTo>
                <a:lnTo>
                  <a:pt x="8527" y="617"/>
                </a:lnTo>
                <a:lnTo>
                  <a:pt x="8434" y="600"/>
                </a:lnTo>
                <a:lnTo>
                  <a:pt x="8473" y="503"/>
                </a:lnTo>
                <a:lnTo>
                  <a:pt x="8465" y="487"/>
                </a:lnTo>
                <a:lnTo>
                  <a:pt x="8550" y="406"/>
                </a:lnTo>
                <a:lnTo>
                  <a:pt x="8535" y="373"/>
                </a:lnTo>
                <a:lnTo>
                  <a:pt x="8558" y="308"/>
                </a:lnTo>
                <a:lnTo>
                  <a:pt x="8713" y="292"/>
                </a:lnTo>
                <a:lnTo>
                  <a:pt x="8674" y="276"/>
                </a:lnTo>
                <a:lnTo>
                  <a:pt x="8790" y="243"/>
                </a:lnTo>
                <a:lnTo>
                  <a:pt x="8775" y="227"/>
                </a:lnTo>
                <a:lnTo>
                  <a:pt x="8906" y="179"/>
                </a:lnTo>
                <a:lnTo>
                  <a:pt x="8411" y="260"/>
                </a:lnTo>
                <a:lnTo>
                  <a:pt x="8496" y="179"/>
                </a:lnTo>
                <a:lnTo>
                  <a:pt x="8156" y="130"/>
                </a:lnTo>
                <a:lnTo>
                  <a:pt x="8504" y="65"/>
                </a:lnTo>
                <a:lnTo>
                  <a:pt x="8086" y="33"/>
                </a:lnTo>
                <a:lnTo>
                  <a:pt x="8342" y="0"/>
                </a:lnTo>
                <a:close/>
                <a:moveTo>
                  <a:pt x="387" y="3619"/>
                </a:moveTo>
                <a:lnTo>
                  <a:pt x="383" y="3622"/>
                </a:lnTo>
                <a:lnTo>
                  <a:pt x="379" y="3635"/>
                </a:lnTo>
                <a:lnTo>
                  <a:pt x="387" y="3619"/>
                </a:lnTo>
                <a:close/>
                <a:moveTo>
                  <a:pt x="10058" y="3651"/>
                </a:moveTo>
                <a:lnTo>
                  <a:pt x="10050" y="3684"/>
                </a:lnTo>
                <a:lnTo>
                  <a:pt x="10011" y="3684"/>
                </a:lnTo>
                <a:lnTo>
                  <a:pt x="10050" y="3765"/>
                </a:lnTo>
                <a:lnTo>
                  <a:pt x="10073" y="3765"/>
                </a:lnTo>
                <a:lnTo>
                  <a:pt x="10096" y="3684"/>
                </a:lnTo>
                <a:lnTo>
                  <a:pt x="10058" y="3651"/>
                </a:lnTo>
                <a:close/>
                <a:moveTo>
                  <a:pt x="85" y="3749"/>
                </a:moveTo>
                <a:lnTo>
                  <a:pt x="8" y="3814"/>
                </a:lnTo>
                <a:lnTo>
                  <a:pt x="85" y="3750"/>
                </a:lnTo>
                <a:lnTo>
                  <a:pt x="85" y="3749"/>
                </a:lnTo>
                <a:close/>
                <a:moveTo>
                  <a:pt x="8" y="3814"/>
                </a:moveTo>
                <a:close/>
                <a:moveTo>
                  <a:pt x="10444" y="3830"/>
                </a:moveTo>
                <a:lnTo>
                  <a:pt x="10460" y="3846"/>
                </a:lnTo>
                <a:lnTo>
                  <a:pt x="10468" y="3846"/>
                </a:lnTo>
                <a:lnTo>
                  <a:pt x="10444" y="3830"/>
                </a:lnTo>
                <a:close/>
                <a:moveTo>
                  <a:pt x="8960" y="3733"/>
                </a:moveTo>
                <a:lnTo>
                  <a:pt x="8968" y="3749"/>
                </a:lnTo>
                <a:lnTo>
                  <a:pt x="8945" y="3797"/>
                </a:lnTo>
                <a:lnTo>
                  <a:pt x="8945" y="3765"/>
                </a:lnTo>
                <a:lnTo>
                  <a:pt x="8906" y="3781"/>
                </a:lnTo>
                <a:lnTo>
                  <a:pt x="8883" y="3846"/>
                </a:lnTo>
                <a:lnTo>
                  <a:pt x="8914" y="3846"/>
                </a:lnTo>
                <a:lnTo>
                  <a:pt x="8891" y="3911"/>
                </a:lnTo>
                <a:lnTo>
                  <a:pt x="8805" y="3927"/>
                </a:lnTo>
                <a:lnTo>
                  <a:pt x="8813" y="3943"/>
                </a:lnTo>
                <a:lnTo>
                  <a:pt x="8813" y="3976"/>
                </a:lnTo>
                <a:lnTo>
                  <a:pt x="8829" y="3960"/>
                </a:lnTo>
                <a:lnTo>
                  <a:pt x="8821" y="4008"/>
                </a:lnTo>
                <a:lnTo>
                  <a:pt x="8798" y="4025"/>
                </a:lnTo>
                <a:lnTo>
                  <a:pt x="8798" y="4041"/>
                </a:lnTo>
                <a:lnTo>
                  <a:pt x="8813" y="4041"/>
                </a:lnTo>
                <a:lnTo>
                  <a:pt x="8813" y="4057"/>
                </a:lnTo>
                <a:lnTo>
                  <a:pt x="8867" y="4073"/>
                </a:lnTo>
                <a:lnTo>
                  <a:pt x="8805" y="4171"/>
                </a:lnTo>
                <a:lnTo>
                  <a:pt x="8875" y="4154"/>
                </a:lnTo>
                <a:lnTo>
                  <a:pt x="8805" y="4203"/>
                </a:lnTo>
                <a:lnTo>
                  <a:pt x="8813" y="4219"/>
                </a:lnTo>
                <a:lnTo>
                  <a:pt x="8775" y="4236"/>
                </a:lnTo>
                <a:lnTo>
                  <a:pt x="8805" y="4236"/>
                </a:lnTo>
                <a:lnTo>
                  <a:pt x="8775" y="4284"/>
                </a:lnTo>
                <a:lnTo>
                  <a:pt x="8821" y="4284"/>
                </a:lnTo>
                <a:lnTo>
                  <a:pt x="8790" y="4317"/>
                </a:lnTo>
                <a:lnTo>
                  <a:pt x="8821" y="4300"/>
                </a:lnTo>
                <a:lnTo>
                  <a:pt x="8805" y="4333"/>
                </a:lnTo>
                <a:lnTo>
                  <a:pt x="9014" y="4219"/>
                </a:lnTo>
                <a:lnTo>
                  <a:pt x="9006" y="4203"/>
                </a:lnTo>
                <a:lnTo>
                  <a:pt x="9030" y="3943"/>
                </a:lnTo>
                <a:lnTo>
                  <a:pt x="9022" y="3927"/>
                </a:lnTo>
                <a:lnTo>
                  <a:pt x="9068" y="3895"/>
                </a:lnTo>
                <a:lnTo>
                  <a:pt x="9061" y="3862"/>
                </a:lnTo>
                <a:lnTo>
                  <a:pt x="9045" y="3846"/>
                </a:lnTo>
                <a:lnTo>
                  <a:pt x="9030" y="3765"/>
                </a:lnTo>
                <a:lnTo>
                  <a:pt x="8968" y="3781"/>
                </a:lnTo>
                <a:lnTo>
                  <a:pt x="8983" y="3749"/>
                </a:lnTo>
                <a:lnTo>
                  <a:pt x="8960" y="3733"/>
                </a:lnTo>
                <a:close/>
                <a:moveTo>
                  <a:pt x="9177" y="3246"/>
                </a:moveTo>
                <a:lnTo>
                  <a:pt x="9107" y="3294"/>
                </a:lnTo>
                <a:lnTo>
                  <a:pt x="9068" y="3440"/>
                </a:lnTo>
                <a:lnTo>
                  <a:pt x="9053" y="3505"/>
                </a:lnTo>
                <a:lnTo>
                  <a:pt x="9061" y="3505"/>
                </a:lnTo>
                <a:lnTo>
                  <a:pt x="9037" y="3538"/>
                </a:lnTo>
                <a:lnTo>
                  <a:pt x="9092" y="3522"/>
                </a:lnTo>
                <a:lnTo>
                  <a:pt x="9068" y="3733"/>
                </a:lnTo>
                <a:lnTo>
                  <a:pt x="9084" y="3651"/>
                </a:lnTo>
                <a:lnTo>
                  <a:pt x="9115" y="3619"/>
                </a:lnTo>
                <a:lnTo>
                  <a:pt x="9122" y="3651"/>
                </a:lnTo>
                <a:lnTo>
                  <a:pt x="9099" y="3846"/>
                </a:lnTo>
                <a:lnTo>
                  <a:pt x="9207" y="3797"/>
                </a:lnTo>
                <a:lnTo>
                  <a:pt x="9223" y="4057"/>
                </a:lnTo>
                <a:lnTo>
                  <a:pt x="9115" y="4138"/>
                </a:lnTo>
                <a:lnTo>
                  <a:pt x="9146" y="4122"/>
                </a:lnTo>
                <a:lnTo>
                  <a:pt x="9153" y="4171"/>
                </a:lnTo>
                <a:lnTo>
                  <a:pt x="9076" y="4284"/>
                </a:lnTo>
                <a:lnTo>
                  <a:pt x="9146" y="4317"/>
                </a:lnTo>
                <a:lnTo>
                  <a:pt x="9138" y="4333"/>
                </a:lnTo>
                <a:lnTo>
                  <a:pt x="9192" y="4349"/>
                </a:lnTo>
                <a:lnTo>
                  <a:pt x="9238" y="4300"/>
                </a:lnTo>
                <a:lnTo>
                  <a:pt x="9192" y="4382"/>
                </a:lnTo>
                <a:lnTo>
                  <a:pt x="9146" y="4382"/>
                </a:lnTo>
                <a:lnTo>
                  <a:pt x="9053" y="4560"/>
                </a:lnTo>
                <a:lnTo>
                  <a:pt x="9076" y="4576"/>
                </a:lnTo>
                <a:lnTo>
                  <a:pt x="9099" y="4528"/>
                </a:lnTo>
                <a:lnTo>
                  <a:pt x="9153" y="4528"/>
                </a:lnTo>
                <a:lnTo>
                  <a:pt x="9207" y="4463"/>
                </a:lnTo>
                <a:lnTo>
                  <a:pt x="9269" y="4479"/>
                </a:lnTo>
                <a:lnTo>
                  <a:pt x="9262" y="4463"/>
                </a:lnTo>
                <a:lnTo>
                  <a:pt x="9308" y="4447"/>
                </a:lnTo>
                <a:lnTo>
                  <a:pt x="9300" y="4430"/>
                </a:lnTo>
                <a:lnTo>
                  <a:pt x="9432" y="4430"/>
                </a:lnTo>
                <a:lnTo>
                  <a:pt x="9463" y="4349"/>
                </a:lnTo>
                <a:lnTo>
                  <a:pt x="9408" y="4349"/>
                </a:lnTo>
                <a:lnTo>
                  <a:pt x="9455" y="4268"/>
                </a:lnTo>
                <a:lnTo>
                  <a:pt x="9470" y="4122"/>
                </a:lnTo>
                <a:lnTo>
                  <a:pt x="9385" y="4122"/>
                </a:lnTo>
                <a:lnTo>
                  <a:pt x="9347" y="3992"/>
                </a:lnTo>
                <a:lnTo>
                  <a:pt x="9393" y="4008"/>
                </a:lnTo>
                <a:lnTo>
                  <a:pt x="9378" y="3927"/>
                </a:lnTo>
                <a:lnTo>
                  <a:pt x="9316" y="3846"/>
                </a:lnTo>
                <a:lnTo>
                  <a:pt x="9292" y="3716"/>
                </a:lnTo>
                <a:lnTo>
                  <a:pt x="9169" y="3619"/>
                </a:lnTo>
                <a:lnTo>
                  <a:pt x="9223" y="3603"/>
                </a:lnTo>
                <a:lnTo>
                  <a:pt x="9200" y="3586"/>
                </a:lnTo>
                <a:lnTo>
                  <a:pt x="9246" y="3538"/>
                </a:lnTo>
                <a:lnTo>
                  <a:pt x="9285" y="3424"/>
                </a:lnTo>
                <a:lnTo>
                  <a:pt x="9153" y="3392"/>
                </a:lnTo>
                <a:lnTo>
                  <a:pt x="9169" y="3359"/>
                </a:lnTo>
                <a:lnTo>
                  <a:pt x="9161" y="3359"/>
                </a:lnTo>
                <a:lnTo>
                  <a:pt x="9207" y="3278"/>
                </a:lnTo>
                <a:lnTo>
                  <a:pt x="9177" y="3246"/>
                </a:lnTo>
                <a:close/>
                <a:moveTo>
                  <a:pt x="1801" y="4430"/>
                </a:moveTo>
                <a:lnTo>
                  <a:pt x="1778" y="4495"/>
                </a:lnTo>
                <a:lnTo>
                  <a:pt x="1817" y="4479"/>
                </a:lnTo>
                <a:lnTo>
                  <a:pt x="1809" y="4512"/>
                </a:lnTo>
                <a:lnTo>
                  <a:pt x="1778" y="4528"/>
                </a:lnTo>
                <a:lnTo>
                  <a:pt x="1786" y="4528"/>
                </a:lnTo>
                <a:lnTo>
                  <a:pt x="1770" y="4560"/>
                </a:lnTo>
                <a:lnTo>
                  <a:pt x="1801" y="4560"/>
                </a:lnTo>
                <a:lnTo>
                  <a:pt x="1809" y="4544"/>
                </a:lnTo>
                <a:lnTo>
                  <a:pt x="1817" y="4593"/>
                </a:lnTo>
                <a:lnTo>
                  <a:pt x="1848" y="4625"/>
                </a:lnTo>
                <a:lnTo>
                  <a:pt x="1817" y="4674"/>
                </a:lnTo>
                <a:lnTo>
                  <a:pt x="1848" y="4674"/>
                </a:lnTo>
                <a:lnTo>
                  <a:pt x="1840" y="4690"/>
                </a:lnTo>
                <a:lnTo>
                  <a:pt x="1855" y="4706"/>
                </a:lnTo>
                <a:lnTo>
                  <a:pt x="1840" y="4722"/>
                </a:lnTo>
                <a:lnTo>
                  <a:pt x="1909" y="4690"/>
                </a:lnTo>
                <a:lnTo>
                  <a:pt x="1894" y="4804"/>
                </a:lnTo>
                <a:lnTo>
                  <a:pt x="1956" y="4787"/>
                </a:lnTo>
                <a:lnTo>
                  <a:pt x="1925" y="4528"/>
                </a:lnTo>
                <a:lnTo>
                  <a:pt x="1801" y="4430"/>
                </a:lnTo>
                <a:close/>
                <a:moveTo>
                  <a:pt x="1956" y="4787"/>
                </a:moveTo>
                <a:lnTo>
                  <a:pt x="1956" y="4804"/>
                </a:lnTo>
                <a:lnTo>
                  <a:pt x="1964" y="4787"/>
                </a:lnTo>
                <a:close/>
                <a:moveTo>
                  <a:pt x="5450" y="4917"/>
                </a:moveTo>
                <a:lnTo>
                  <a:pt x="5454" y="4919"/>
                </a:lnTo>
                <a:lnTo>
                  <a:pt x="5458" y="4917"/>
                </a:lnTo>
                <a:close/>
                <a:moveTo>
                  <a:pt x="1933" y="4982"/>
                </a:moveTo>
                <a:lnTo>
                  <a:pt x="1917" y="4998"/>
                </a:lnTo>
                <a:lnTo>
                  <a:pt x="1925" y="4982"/>
                </a:lnTo>
                <a:close/>
                <a:moveTo>
                  <a:pt x="6076" y="4998"/>
                </a:moveTo>
                <a:close/>
                <a:moveTo>
                  <a:pt x="6100" y="4333"/>
                </a:moveTo>
                <a:lnTo>
                  <a:pt x="6061" y="4349"/>
                </a:lnTo>
                <a:lnTo>
                  <a:pt x="5906" y="4739"/>
                </a:lnTo>
                <a:lnTo>
                  <a:pt x="5868" y="4755"/>
                </a:lnTo>
                <a:lnTo>
                  <a:pt x="5845" y="4787"/>
                </a:lnTo>
                <a:lnTo>
                  <a:pt x="5852" y="4771"/>
                </a:lnTo>
                <a:lnTo>
                  <a:pt x="5821" y="4804"/>
                </a:lnTo>
                <a:lnTo>
                  <a:pt x="5875" y="4804"/>
                </a:lnTo>
                <a:lnTo>
                  <a:pt x="5798" y="4917"/>
                </a:lnTo>
                <a:lnTo>
                  <a:pt x="6007" y="4917"/>
                </a:lnTo>
                <a:lnTo>
                  <a:pt x="5984" y="4966"/>
                </a:lnTo>
                <a:lnTo>
                  <a:pt x="6069" y="4950"/>
                </a:lnTo>
                <a:lnTo>
                  <a:pt x="5991" y="5079"/>
                </a:lnTo>
                <a:lnTo>
                  <a:pt x="6084" y="4966"/>
                </a:lnTo>
                <a:lnTo>
                  <a:pt x="6076" y="4998"/>
                </a:lnTo>
                <a:lnTo>
                  <a:pt x="6107" y="4917"/>
                </a:lnTo>
                <a:lnTo>
                  <a:pt x="6123" y="4982"/>
                </a:lnTo>
                <a:lnTo>
                  <a:pt x="6092" y="5079"/>
                </a:lnTo>
                <a:lnTo>
                  <a:pt x="6131" y="5031"/>
                </a:lnTo>
                <a:lnTo>
                  <a:pt x="6123" y="5112"/>
                </a:lnTo>
                <a:lnTo>
                  <a:pt x="6154" y="5096"/>
                </a:lnTo>
                <a:lnTo>
                  <a:pt x="6192" y="4933"/>
                </a:lnTo>
                <a:lnTo>
                  <a:pt x="6161" y="4982"/>
                </a:lnTo>
                <a:lnTo>
                  <a:pt x="6192" y="4869"/>
                </a:lnTo>
                <a:lnTo>
                  <a:pt x="6138" y="4950"/>
                </a:lnTo>
                <a:lnTo>
                  <a:pt x="6146" y="4885"/>
                </a:lnTo>
                <a:lnTo>
                  <a:pt x="6131" y="4885"/>
                </a:lnTo>
                <a:lnTo>
                  <a:pt x="6192" y="4787"/>
                </a:lnTo>
                <a:lnTo>
                  <a:pt x="6123" y="4836"/>
                </a:lnTo>
                <a:lnTo>
                  <a:pt x="6154" y="4787"/>
                </a:lnTo>
                <a:lnTo>
                  <a:pt x="6138" y="4771"/>
                </a:lnTo>
                <a:lnTo>
                  <a:pt x="6146" y="4755"/>
                </a:lnTo>
                <a:lnTo>
                  <a:pt x="6131" y="4771"/>
                </a:lnTo>
                <a:lnTo>
                  <a:pt x="6177" y="4690"/>
                </a:lnTo>
                <a:lnTo>
                  <a:pt x="6123" y="4674"/>
                </a:lnTo>
                <a:lnTo>
                  <a:pt x="6131" y="4641"/>
                </a:lnTo>
                <a:lnTo>
                  <a:pt x="6069" y="4722"/>
                </a:lnTo>
                <a:lnTo>
                  <a:pt x="6084" y="4641"/>
                </a:lnTo>
                <a:lnTo>
                  <a:pt x="6069" y="4674"/>
                </a:lnTo>
                <a:lnTo>
                  <a:pt x="6076" y="4658"/>
                </a:lnTo>
                <a:lnTo>
                  <a:pt x="6030" y="4658"/>
                </a:lnTo>
                <a:lnTo>
                  <a:pt x="6046" y="4625"/>
                </a:lnTo>
                <a:lnTo>
                  <a:pt x="6030" y="4641"/>
                </a:lnTo>
                <a:lnTo>
                  <a:pt x="6076" y="4576"/>
                </a:lnTo>
                <a:lnTo>
                  <a:pt x="5991" y="4641"/>
                </a:lnTo>
                <a:lnTo>
                  <a:pt x="6084" y="4398"/>
                </a:lnTo>
                <a:lnTo>
                  <a:pt x="6092" y="4365"/>
                </a:lnTo>
                <a:lnTo>
                  <a:pt x="6115" y="4333"/>
                </a:lnTo>
                <a:close/>
                <a:moveTo>
                  <a:pt x="18106" y="5112"/>
                </a:moveTo>
                <a:lnTo>
                  <a:pt x="18160" y="5209"/>
                </a:lnTo>
                <a:lnTo>
                  <a:pt x="18121" y="5128"/>
                </a:lnTo>
                <a:lnTo>
                  <a:pt x="18106" y="5112"/>
                </a:lnTo>
                <a:close/>
                <a:moveTo>
                  <a:pt x="17603" y="3879"/>
                </a:moveTo>
                <a:lnTo>
                  <a:pt x="17595" y="3911"/>
                </a:lnTo>
                <a:lnTo>
                  <a:pt x="17657" y="3992"/>
                </a:lnTo>
                <a:lnTo>
                  <a:pt x="17642" y="4025"/>
                </a:lnTo>
                <a:lnTo>
                  <a:pt x="17727" y="4300"/>
                </a:lnTo>
                <a:lnTo>
                  <a:pt x="18082" y="5226"/>
                </a:lnTo>
                <a:lnTo>
                  <a:pt x="18075" y="5096"/>
                </a:lnTo>
                <a:lnTo>
                  <a:pt x="18106" y="5112"/>
                </a:lnTo>
                <a:lnTo>
                  <a:pt x="18005" y="4933"/>
                </a:lnTo>
                <a:lnTo>
                  <a:pt x="17974" y="4690"/>
                </a:lnTo>
                <a:lnTo>
                  <a:pt x="18090" y="4787"/>
                </a:lnTo>
                <a:lnTo>
                  <a:pt x="17603" y="3879"/>
                </a:lnTo>
                <a:close/>
                <a:moveTo>
                  <a:pt x="18508" y="5290"/>
                </a:moveTo>
                <a:lnTo>
                  <a:pt x="18469" y="5307"/>
                </a:lnTo>
                <a:lnTo>
                  <a:pt x="18477" y="5339"/>
                </a:lnTo>
                <a:lnTo>
                  <a:pt x="18454" y="5453"/>
                </a:lnTo>
                <a:lnTo>
                  <a:pt x="18454" y="5469"/>
                </a:lnTo>
                <a:lnTo>
                  <a:pt x="18469" y="5388"/>
                </a:lnTo>
                <a:lnTo>
                  <a:pt x="18523" y="5323"/>
                </a:lnTo>
                <a:lnTo>
                  <a:pt x="18508" y="5290"/>
                </a:lnTo>
                <a:close/>
                <a:moveTo>
                  <a:pt x="18399" y="5469"/>
                </a:moveTo>
                <a:lnTo>
                  <a:pt x="18399" y="5566"/>
                </a:lnTo>
                <a:lnTo>
                  <a:pt x="18415" y="5599"/>
                </a:lnTo>
                <a:lnTo>
                  <a:pt x="18438" y="5469"/>
                </a:lnTo>
                <a:close/>
                <a:moveTo>
                  <a:pt x="4090" y="4739"/>
                </a:moveTo>
                <a:lnTo>
                  <a:pt x="4260" y="4901"/>
                </a:lnTo>
                <a:lnTo>
                  <a:pt x="4236" y="4950"/>
                </a:lnTo>
                <a:lnTo>
                  <a:pt x="4252" y="5015"/>
                </a:lnTo>
                <a:lnTo>
                  <a:pt x="4236" y="5047"/>
                </a:lnTo>
                <a:lnTo>
                  <a:pt x="4252" y="5079"/>
                </a:lnTo>
                <a:lnTo>
                  <a:pt x="4236" y="5096"/>
                </a:lnTo>
                <a:lnTo>
                  <a:pt x="4244" y="5096"/>
                </a:lnTo>
                <a:lnTo>
                  <a:pt x="4229" y="5128"/>
                </a:lnTo>
                <a:lnTo>
                  <a:pt x="4399" y="5193"/>
                </a:lnTo>
                <a:lnTo>
                  <a:pt x="4391" y="5209"/>
                </a:lnTo>
                <a:lnTo>
                  <a:pt x="4422" y="5209"/>
                </a:lnTo>
                <a:lnTo>
                  <a:pt x="4422" y="5226"/>
                </a:lnTo>
                <a:lnTo>
                  <a:pt x="4453" y="5274"/>
                </a:lnTo>
                <a:lnTo>
                  <a:pt x="4468" y="5404"/>
                </a:lnTo>
                <a:lnTo>
                  <a:pt x="4476" y="5404"/>
                </a:lnTo>
                <a:lnTo>
                  <a:pt x="4476" y="5420"/>
                </a:lnTo>
                <a:lnTo>
                  <a:pt x="4461" y="5404"/>
                </a:lnTo>
                <a:lnTo>
                  <a:pt x="4445" y="5453"/>
                </a:lnTo>
                <a:lnTo>
                  <a:pt x="4391" y="5436"/>
                </a:lnTo>
                <a:lnTo>
                  <a:pt x="4383" y="5420"/>
                </a:lnTo>
                <a:lnTo>
                  <a:pt x="4399" y="5388"/>
                </a:lnTo>
                <a:lnTo>
                  <a:pt x="4391" y="5388"/>
                </a:lnTo>
                <a:lnTo>
                  <a:pt x="4391" y="5339"/>
                </a:lnTo>
                <a:lnTo>
                  <a:pt x="4360" y="5339"/>
                </a:lnTo>
                <a:lnTo>
                  <a:pt x="4252" y="5696"/>
                </a:lnTo>
                <a:lnTo>
                  <a:pt x="4236" y="5534"/>
                </a:lnTo>
                <a:lnTo>
                  <a:pt x="4182" y="5583"/>
                </a:lnTo>
                <a:lnTo>
                  <a:pt x="4260" y="5355"/>
                </a:lnTo>
                <a:lnTo>
                  <a:pt x="4252" y="5307"/>
                </a:lnTo>
                <a:lnTo>
                  <a:pt x="4182" y="5258"/>
                </a:lnTo>
                <a:lnTo>
                  <a:pt x="4113" y="5420"/>
                </a:lnTo>
                <a:lnTo>
                  <a:pt x="4128" y="5339"/>
                </a:lnTo>
                <a:lnTo>
                  <a:pt x="3974" y="5842"/>
                </a:lnTo>
                <a:lnTo>
                  <a:pt x="3896" y="5891"/>
                </a:lnTo>
                <a:lnTo>
                  <a:pt x="3989" y="5453"/>
                </a:lnTo>
                <a:lnTo>
                  <a:pt x="3958" y="5453"/>
                </a:lnTo>
                <a:lnTo>
                  <a:pt x="4059" y="5226"/>
                </a:lnTo>
                <a:lnTo>
                  <a:pt x="4059" y="5258"/>
                </a:lnTo>
                <a:lnTo>
                  <a:pt x="4090" y="5226"/>
                </a:lnTo>
                <a:lnTo>
                  <a:pt x="4074" y="5274"/>
                </a:lnTo>
                <a:lnTo>
                  <a:pt x="4167" y="5193"/>
                </a:lnTo>
                <a:lnTo>
                  <a:pt x="4198" y="5226"/>
                </a:lnTo>
                <a:lnTo>
                  <a:pt x="4206" y="5209"/>
                </a:lnTo>
                <a:lnTo>
                  <a:pt x="4252" y="5209"/>
                </a:lnTo>
                <a:lnTo>
                  <a:pt x="4198" y="5128"/>
                </a:lnTo>
                <a:lnTo>
                  <a:pt x="4213" y="5096"/>
                </a:lnTo>
                <a:lnTo>
                  <a:pt x="4059" y="5128"/>
                </a:lnTo>
                <a:lnTo>
                  <a:pt x="4051" y="5079"/>
                </a:lnTo>
                <a:lnTo>
                  <a:pt x="4005" y="5079"/>
                </a:lnTo>
                <a:lnTo>
                  <a:pt x="4005" y="5015"/>
                </a:lnTo>
                <a:lnTo>
                  <a:pt x="3842" y="5112"/>
                </a:lnTo>
                <a:lnTo>
                  <a:pt x="3842" y="5063"/>
                </a:lnTo>
                <a:lnTo>
                  <a:pt x="3780" y="5079"/>
                </a:lnTo>
                <a:lnTo>
                  <a:pt x="4043" y="4804"/>
                </a:lnTo>
                <a:lnTo>
                  <a:pt x="4059" y="4771"/>
                </a:lnTo>
                <a:lnTo>
                  <a:pt x="4074" y="4771"/>
                </a:lnTo>
                <a:lnTo>
                  <a:pt x="4051" y="4820"/>
                </a:lnTo>
                <a:lnTo>
                  <a:pt x="4090" y="4771"/>
                </a:lnTo>
                <a:lnTo>
                  <a:pt x="4090" y="4739"/>
                </a:lnTo>
                <a:close/>
                <a:moveTo>
                  <a:pt x="9973" y="5712"/>
                </a:moveTo>
                <a:lnTo>
                  <a:pt x="9965" y="5745"/>
                </a:lnTo>
                <a:lnTo>
                  <a:pt x="9919" y="5793"/>
                </a:lnTo>
                <a:lnTo>
                  <a:pt x="9926" y="5810"/>
                </a:lnTo>
                <a:lnTo>
                  <a:pt x="9926" y="5875"/>
                </a:lnTo>
                <a:lnTo>
                  <a:pt x="9965" y="5940"/>
                </a:lnTo>
                <a:lnTo>
                  <a:pt x="9973" y="5712"/>
                </a:lnTo>
                <a:close/>
                <a:moveTo>
                  <a:pt x="18082" y="5307"/>
                </a:moveTo>
                <a:lnTo>
                  <a:pt x="18168" y="5664"/>
                </a:lnTo>
                <a:lnTo>
                  <a:pt x="18113" y="5647"/>
                </a:lnTo>
                <a:lnTo>
                  <a:pt x="18113" y="5745"/>
                </a:lnTo>
                <a:lnTo>
                  <a:pt x="18198" y="5940"/>
                </a:lnTo>
                <a:lnTo>
                  <a:pt x="18198" y="5891"/>
                </a:lnTo>
                <a:lnTo>
                  <a:pt x="18229" y="5891"/>
                </a:lnTo>
                <a:lnTo>
                  <a:pt x="18160" y="5810"/>
                </a:lnTo>
                <a:lnTo>
                  <a:pt x="18168" y="5761"/>
                </a:lnTo>
                <a:lnTo>
                  <a:pt x="18198" y="5793"/>
                </a:lnTo>
                <a:lnTo>
                  <a:pt x="18245" y="5777"/>
                </a:lnTo>
                <a:lnTo>
                  <a:pt x="18353" y="5858"/>
                </a:lnTo>
                <a:lnTo>
                  <a:pt x="18345" y="5777"/>
                </a:lnTo>
                <a:lnTo>
                  <a:pt x="18446" y="5631"/>
                </a:lnTo>
                <a:lnTo>
                  <a:pt x="18423" y="5647"/>
                </a:lnTo>
                <a:lnTo>
                  <a:pt x="18384" y="5599"/>
                </a:lnTo>
                <a:lnTo>
                  <a:pt x="18361" y="5485"/>
                </a:lnTo>
                <a:lnTo>
                  <a:pt x="18314" y="5534"/>
                </a:lnTo>
                <a:lnTo>
                  <a:pt x="18082" y="5307"/>
                </a:lnTo>
                <a:close/>
                <a:moveTo>
                  <a:pt x="10862" y="6134"/>
                </a:moveTo>
                <a:lnTo>
                  <a:pt x="10885" y="6167"/>
                </a:lnTo>
                <a:lnTo>
                  <a:pt x="10865" y="6137"/>
                </a:lnTo>
                <a:lnTo>
                  <a:pt x="10862" y="6134"/>
                </a:lnTo>
                <a:close/>
                <a:moveTo>
                  <a:pt x="11735" y="5015"/>
                </a:moveTo>
                <a:lnTo>
                  <a:pt x="11728" y="5031"/>
                </a:lnTo>
                <a:lnTo>
                  <a:pt x="11766" y="5031"/>
                </a:lnTo>
                <a:lnTo>
                  <a:pt x="11728" y="5079"/>
                </a:lnTo>
                <a:lnTo>
                  <a:pt x="11728" y="5112"/>
                </a:lnTo>
                <a:lnTo>
                  <a:pt x="11689" y="5112"/>
                </a:lnTo>
                <a:lnTo>
                  <a:pt x="11735" y="5193"/>
                </a:lnTo>
                <a:lnTo>
                  <a:pt x="11712" y="5226"/>
                </a:lnTo>
                <a:lnTo>
                  <a:pt x="11697" y="5290"/>
                </a:lnTo>
                <a:lnTo>
                  <a:pt x="11643" y="5307"/>
                </a:lnTo>
                <a:lnTo>
                  <a:pt x="11650" y="5323"/>
                </a:lnTo>
                <a:lnTo>
                  <a:pt x="11635" y="5339"/>
                </a:lnTo>
                <a:lnTo>
                  <a:pt x="11967" y="5745"/>
                </a:lnTo>
                <a:lnTo>
                  <a:pt x="11967" y="5972"/>
                </a:lnTo>
                <a:lnTo>
                  <a:pt x="11217" y="5972"/>
                </a:lnTo>
                <a:lnTo>
                  <a:pt x="11264" y="6053"/>
                </a:lnTo>
                <a:lnTo>
                  <a:pt x="11202" y="6086"/>
                </a:lnTo>
                <a:lnTo>
                  <a:pt x="11217" y="6102"/>
                </a:lnTo>
                <a:lnTo>
                  <a:pt x="11148" y="6118"/>
                </a:lnTo>
                <a:lnTo>
                  <a:pt x="11132" y="6102"/>
                </a:lnTo>
                <a:lnTo>
                  <a:pt x="11140" y="6118"/>
                </a:lnTo>
                <a:lnTo>
                  <a:pt x="11094" y="6102"/>
                </a:lnTo>
                <a:lnTo>
                  <a:pt x="11040" y="6167"/>
                </a:lnTo>
                <a:lnTo>
                  <a:pt x="11156" y="6005"/>
                </a:lnTo>
                <a:lnTo>
                  <a:pt x="11194" y="6021"/>
                </a:lnTo>
                <a:lnTo>
                  <a:pt x="11102" y="5777"/>
                </a:lnTo>
                <a:lnTo>
                  <a:pt x="11163" y="5453"/>
                </a:lnTo>
                <a:lnTo>
                  <a:pt x="11179" y="5388"/>
                </a:lnTo>
                <a:lnTo>
                  <a:pt x="11179" y="5420"/>
                </a:lnTo>
                <a:lnTo>
                  <a:pt x="11210" y="5323"/>
                </a:lnTo>
                <a:lnTo>
                  <a:pt x="11202" y="5274"/>
                </a:lnTo>
                <a:lnTo>
                  <a:pt x="11303" y="5079"/>
                </a:lnTo>
                <a:lnTo>
                  <a:pt x="11326" y="5096"/>
                </a:lnTo>
                <a:lnTo>
                  <a:pt x="11310" y="5015"/>
                </a:lnTo>
                <a:lnTo>
                  <a:pt x="11372" y="5112"/>
                </a:lnTo>
                <a:lnTo>
                  <a:pt x="11310" y="5128"/>
                </a:lnTo>
                <a:lnTo>
                  <a:pt x="11364" y="5193"/>
                </a:lnTo>
                <a:lnTo>
                  <a:pt x="11426" y="5193"/>
                </a:lnTo>
                <a:lnTo>
                  <a:pt x="11434" y="5242"/>
                </a:lnTo>
                <a:lnTo>
                  <a:pt x="11380" y="5307"/>
                </a:lnTo>
                <a:lnTo>
                  <a:pt x="11449" y="5372"/>
                </a:lnTo>
                <a:lnTo>
                  <a:pt x="11449" y="5453"/>
                </a:lnTo>
                <a:lnTo>
                  <a:pt x="11496" y="5453"/>
                </a:lnTo>
                <a:lnTo>
                  <a:pt x="11573" y="5355"/>
                </a:lnTo>
                <a:lnTo>
                  <a:pt x="11612" y="5372"/>
                </a:lnTo>
                <a:lnTo>
                  <a:pt x="11627" y="5307"/>
                </a:lnTo>
                <a:lnTo>
                  <a:pt x="11550" y="5307"/>
                </a:lnTo>
                <a:lnTo>
                  <a:pt x="11519" y="5209"/>
                </a:lnTo>
                <a:lnTo>
                  <a:pt x="11534" y="5144"/>
                </a:lnTo>
                <a:lnTo>
                  <a:pt x="11527" y="5193"/>
                </a:lnTo>
                <a:lnTo>
                  <a:pt x="11735" y="5015"/>
                </a:lnTo>
                <a:close/>
                <a:moveTo>
                  <a:pt x="10885" y="6167"/>
                </a:moveTo>
                <a:close/>
                <a:moveTo>
                  <a:pt x="10885" y="6167"/>
                </a:moveTo>
                <a:close/>
                <a:moveTo>
                  <a:pt x="9903" y="6021"/>
                </a:moveTo>
                <a:lnTo>
                  <a:pt x="9903" y="6069"/>
                </a:lnTo>
                <a:lnTo>
                  <a:pt x="9919" y="6280"/>
                </a:lnTo>
                <a:lnTo>
                  <a:pt x="9988" y="6297"/>
                </a:lnTo>
                <a:lnTo>
                  <a:pt x="9988" y="6021"/>
                </a:lnTo>
                <a:close/>
                <a:moveTo>
                  <a:pt x="12516" y="5047"/>
                </a:moveTo>
                <a:lnTo>
                  <a:pt x="12555" y="5079"/>
                </a:lnTo>
                <a:lnTo>
                  <a:pt x="12570" y="5063"/>
                </a:lnTo>
                <a:lnTo>
                  <a:pt x="12601" y="5063"/>
                </a:lnTo>
                <a:lnTo>
                  <a:pt x="12655" y="5323"/>
                </a:lnTo>
                <a:lnTo>
                  <a:pt x="12539" y="5323"/>
                </a:lnTo>
                <a:lnTo>
                  <a:pt x="12563" y="5453"/>
                </a:lnTo>
                <a:lnTo>
                  <a:pt x="12493" y="5485"/>
                </a:lnTo>
                <a:lnTo>
                  <a:pt x="12524" y="5501"/>
                </a:lnTo>
                <a:lnTo>
                  <a:pt x="12578" y="5664"/>
                </a:lnTo>
                <a:lnTo>
                  <a:pt x="12601" y="5680"/>
                </a:lnTo>
                <a:lnTo>
                  <a:pt x="12617" y="5712"/>
                </a:lnTo>
                <a:lnTo>
                  <a:pt x="12655" y="5729"/>
                </a:lnTo>
                <a:lnTo>
                  <a:pt x="12709" y="5988"/>
                </a:lnTo>
                <a:lnTo>
                  <a:pt x="12709" y="5842"/>
                </a:lnTo>
                <a:lnTo>
                  <a:pt x="12825" y="6005"/>
                </a:lnTo>
                <a:lnTo>
                  <a:pt x="12810" y="6069"/>
                </a:lnTo>
                <a:lnTo>
                  <a:pt x="12717" y="6005"/>
                </a:lnTo>
                <a:lnTo>
                  <a:pt x="12748" y="6199"/>
                </a:lnTo>
                <a:lnTo>
                  <a:pt x="12771" y="6167"/>
                </a:lnTo>
                <a:lnTo>
                  <a:pt x="12787" y="6232"/>
                </a:lnTo>
                <a:lnTo>
                  <a:pt x="12764" y="6232"/>
                </a:lnTo>
                <a:lnTo>
                  <a:pt x="12764" y="6280"/>
                </a:lnTo>
                <a:lnTo>
                  <a:pt x="12795" y="6297"/>
                </a:lnTo>
                <a:lnTo>
                  <a:pt x="12833" y="6670"/>
                </a:lnTo>
                <a:lnTo>
                  <a:pt x="12849" y="6670"/>
                </a:lnTo>
                <a:lnTo>
                  <a:pt x="12833" y="6686"/>
                </a:lnTo>
                <a:lnTo>
                  <a:pt x="12833" y="6670"/>
                </a:lnTo>
                <a:lnTo>
                  <a:pt x="12655" y="6686"/>
                </a:lnTo>
                <a:lnTo>
                  <a:pt x="12516" y="6524"/>
                </a:lnTo>
                <a:lnTo>
                  <a:pt x="12501" y="6297"/>
                </a:lnTo>
                <a:lnTo>
                  <a:pt x="12508" y="6329"/>
                </a:lnTo>
                <a:lnTo>
                  <a:pt x="12570" y="6134"/>
                </a:lnTo>
                <a:lnTo>
                  <a:pt x="12338" y="5664"/>
                </a:lnTo>
                <a:lnTo>
                  <a:pt x="12338" y="5566"/>
                </a:lnTo>
                <a:lnTo>
                  <a:pt x="12331" y="5615"/>
                </a:lnTo>
                <a:lnTo>
                  <a:pt x="12269" y="5436"/>
                </a:lnTo>
                <a:lnTo>
                  <a:pt x="12277" y="5404"/>
                </a:lnTo>
                <a:lnTo>
                  <a:pt x="12284" y="5404"/>
                </a:lnTo>
                <a:lnTo>
                  <a:pt x="12292" y="5258"/>
                </a:lnTo>
                <a:lnTo>
                  <a:pt x="12308" y="5274"/>
                </a:lnTo>
                <a:lnTo>
                  <a:pt x="12369" y="5226"/>
                </a:lnTo>
                <a:lnTo>
                  <a:pt x="12362" y="5193"/>
                </a:lnTo>
                <a:lnTo>
                  <a:pt x="12393" y="5161"/>
                </a:lnTo>
                <a:lnTo>
                  <a:pt x="12400" y="5144"/>
                </a:lnTo>
                <a:lnTo>
                  <a:pt x="12393" y="5128"/>
                </a:lnTo>
                <a:lnTo>
                  <a:pt x="12516" y="5047"/>
                </a:lnTo>
                <a:close/>
                <a:moveTo>
                  <a:pt x="10383" y="6443"/>
                </a:moveTo>
                <a:lnTo>
                  <a:pt x="10243" y="6475"/>
                </a:lnTo>
                <a:lnTo>
                  <a:pt x="10197" y="6459"/>
                </a:lnTo>
                <a:lnTo>
                  <a:pt x="10359" y="6702"/>
                </a:lnTo>
                <a:lnTo>
                  <a:pt x="10367" y="6654"/>
                </a:lnTo>
                <a:lnTo>
                  <a:pt x="10359" y="6605"/>
                </a:lnTo>
                <a:lnTo>
                  <a:pt x="10383" y="6443"/>
                </a:lnTo>
                <a:close/>
                <a:moveTo>
                  <a:pt x="11086" y="6929"/>
                </a:moveTo>
                <a:lnTo>
                  <a:pt x="11047" y="6962"/>
                </a:lnTo>
                <a:lnTo>
                  <a:pt x="11055" y="6962"/>
                </a:lnTo>
                <a:lnTo>
                  <a:pt x="11086" y="6929"/>
                </a:lnTo>
                <a:close/>
                <a:moveTo>
                  <a:pt x="10916" y="6881"/>
                </a:moveTo>
                <a:lnTo>
                  <a:pt x="10908" y="6897"/>
                </a:lnTo>
                <a:lnTo>
                  <a:pt x="10908" y="6946"/>
                </a:lnTo>
                <a:lnTo>
                  <a:pt x="10986" y="6995"/>
                </a:lnTo>
                <a:lnTo>
                  <a:pt x="11047" y="6962"/>
                </a:lnTo>
                <a:lnTo>
                  <a:pt x="11040" y="6929"/>
                </a:lnTo>
                <a:lnTo>
                  <a:pt x="10939" y="6913"/>
                </a:lnTo>
                <a:lnTo>
                  <a:pt x="10947" y="6897"/>
                </a:lnTo>
                <a:lnTo>
                  <a:pt x="10916" y="6881"/>
                </a:lnTo>
                <a:close/>
                <a:moveTo>
                  <a:pt x="11612" y="6881"/>
                </a:moveTo>
                <a:lnTo>
                  <a:pt x="11473" y="6978"/>
                </a:lnTo>
                <a:lnTo>
                  <a:pt x="11527" y="7059"/>
                </a:lnTo>
                <a:lnTo>
                  <a:pt x="11589" y="6995"/>
                </a:lnTo>
                <a:lnTo>
                  <a:pt x="11612" y="6897"/>
                </a:lnTo>
                <a:lnTo>
                  <a:pt x="11612" y="6881"/>
                </a:lnTo>
                <a:close/>
                <a:moveTo>
                  <a:pt x="18260" y="5956"/>
                </a:moveTo>
                <a:lnTo>
                  <a:pt x="18237" y="5972"/>
                </a:lnTo>
                <a:lnTo>
                  <a:pt x="18268" y="5988"/>
                </a:lnTo>
                <a:lnTo>
                  <a:pt x="18253" y="6037"/>
                </a:lnTo>
                <a:lnTo>
                  <a:pt x="18214" y="5972"/>
                </a:lnTo>
                <a:lnTo>
                  <a:pt x="18222" y="6021"/>
                </a:lnTo>
                <a:lnTo>
                  <a:pt x="18214" y="6053"/>
                </a:lnTo>
                <a:lnTo>
                  <a:pt x="18237" y="6167"/>
                </a:lnTo>
                <a:lnTo>
                  <a:pt x="18229" y="6167"/>
                </a:lnTo>
                <a:lnTo>
                  <a:pt x="18283" y="6475"/>
                </a:lnTo>
                <a:lnTo>
                  <a:pt x="18268" y="6524"/>
                </a:lnTo>
                <a:lnTo>
                  <a:pt x="18253" y="6621"/>
                </a:lnTo>
                <a:lnTo>
                  <a:pt x="18214" y="6686"/>
                </a:lnTo>
                <a:lnTo>
                  <a:pt x="18175" y="6654"/>
                </a:lnTo>
                <a:lnTo>
                  <a:pt x="18183" y="6572"/>
                </a:lnTo>
                <a:lnTo>
                  <a:pt x="18152" y="6621"/>
                </a:lnTo>
                <a:lnTo>
                  <a:pt x="18168" y="6865"/>
                </a:lnTo>
                <a:lnTo>
                  <a:pt x="18121" y="6897"/>
                </a:lnTo>
                <a:lnTo>
                  <a:pt x="18098" y="6881"/>
                </a:lnTo>
                <a:lnTo>
                  <a:pt x="17951" y="6978"/>
                </a:lnTo>
                <a:lnTo>
                  <a:pt x="17897" y="7157"/>
                </a:lnTo>
                <a:lnTo>
                  <a:pt x="17982" y="7173"/>
                </a:lnTo>
                <a:lnTo>
                  <a:pt x="17974" y="7108"/>
                </a:lnTo>
                <a:lnTo>
                  <a:pt x="18168" y="7059"/>
                </a:lnTo>
                <a:lnTo>
                  <a:pt x="18160" y="7108"/>
                </a:lnTo>
                <a:lnTo>
                  <a:pt x="18214" y="7238"/>
                </a:lnTo>
                <a:lnTo>
                  <a:pt x="18268" y="7108"/>
                </a:lnTo>
                <a:lnTo>
                  <a:pt x="18237" y="6995"/>
                </a:lnTo>
                <a:lnTo>
                  <a:pt x="18260" y="7043"/>
                </a:lnTo>
                <a:lnTo>
                  <a:pt x="18260" y="7011"/>
                </a:lnTo>
                <a:lnTo>
                  <a:pt x="18268" y="7059"/>
                </a:lnTo>
                <a:lnTo>
                  <a:pt x="18345" y="7059"/>
                </a:lnTo>
                <a:lnTo>
                  <a:pt x="18376" y="6978"/>
                </a:lnTo>
                <a:lnTo>
                  <a:pt x="18392" y="6978"/>
                </a:lnTo>
                <a:lnTo>
                  <a:pt x="18399" y="6946"/>
                </a:lnTo>
                <a:lnTo>
                  <a:pt x="18415" y="6946"/>
                </a:lnTo>
                <a:lnTo>
                  <a:pt x="18407" y="6881"/>
                </a:lnTo>
                <a:lnTo>
                  <a:pt x="18430" y="6897"/>
                </a:lnTo>
                <a:lnTo>
                  <a:pt x="18430" y="6946"/>
                </a:lnTo>
                <a:lnTo>
                  <a:pt x="18446" y="7011"/>
                </a:lnTo>
                <a:lnTo>
                  <a:pt x="18477" y="6865"/>
                </a:lnTo>
                <a:lnTo>
                  <a:pt x="18446" y="6800"/>
                </a:lnTo>
                <a:lnTo>
                  <a:pt x="18384" y="6443"/>
                </a:lnTo>
                <a:lnTo>
                  <a:pt x="18407" y="6426"/>
                </a:lnTo>
                <a:lnTo>
                  <a:pt x="18399" y="6329"/>
                </a:lnTo>
                <a:lnTo>
                  <a:pt x="18399" y="6313"/>
                </a:lnTo>
                <a:lnTo>
                  <a:pt x="18260" y="5956"/>
                </a:lnTo>
                <a:close/>
                <a:moveTo>
                  <a:pt x="18059" y="7108"/>
                </a:moveTo>
                <a:lnTo>
                  <a:pt x="18052" y="7157"/>
                </a:lnTo>
                <a:lnTo>
                  <a:pt x="18021" y="7140"/>
                </a:lnTo>
                <a:lnTo>
                  <a:pt x="18013" y="7189"/>
                </a:lnTo>
                <a:lnTo>
                  <a:pt x="17990" y="7254"/>
                </a:lnTo>
                <a:lnTo>
                  <a:pt x="18021" y="7286"/>
                </a:lnTo>
                <a:lnTo>
                  <a:pt x="18044" y="7352"/>
                </a:lnTo>
                <a:lnTo>
                  <a:pt x="18106" y="7238"/>
                </a:lnTo>
                <a:lnTo>
                  <a:pt x="18129" y="7270"/>
                </a:lnTo>
                <a:lnTo>
                  <a:pt x="18144" y="7189"/>
                </a:lnTo>
                <a:lnTo>
                  <a:pt x="18113" y="7108"/>
                </a:lnTo>
                <a:close/>
                <a:moveTo>
                  <a:pt x="11480" y="7562"/>
                </a:moveTo>
                <a:lnTo>
                  <a:pt x="11473" y="7579"/>
                </a:lnTo>
                <a:lnTo>
                  <a:pt x="11496" y="7595"/>
                </a:lnTo>
                <a:lnTo>
                  <a:pt x="11480" y="7562"/>
                </a:lnTo>
                <a:close/>
                <a:moveTo>
                  <a:pt x="17874" y="7189"/>
                </a:moveTo>
                <a:lnTo>
                  <a:pt x="17843" y="7238"/>
                </a:lnTo>
                <a:lnTo>
                  <a:pt x="17843" y="7270"/>
                </a:lnTo>
                <a:lnTo>
                  <a:pt x="17835" y="7254"/>
                </a:lnTo>
                <a:lnTo>
                  <a:pt x="17866" y="7335"/>
                </a:lnTo>
                <a:lnTo>
                  <a:pt x="17843" y="7303"/>
                </a:lnTo>
                <a:lnTo>
                  <a:pt x="17866" y="7384"/>
                </a:lnTo>
                <a:lnTo>
                  <a:pt x="17889" y="7335"/>
                </a:lnTo>
                <a:lnTo>
                  <a:pt x="17874" y="7303"/>
                </a:lnTo>
                <a:lnTo>
                  <a:pt x="17889" y="7319"/>
                </a:lnTo>
                <a:lnTo>
                  <a:pt x="17912" y="7384"/>
                </a:lnTo>
                <a:lnTo>
                  <a:pt x="17920" y="7579"/>
                </a:lnTo>
                <a:lnTo>
                  <a:pt x="17959" y="7611"/>
                </a:lnTo>
                <a:lnTo>
                  <a:pt x="17959" y="7530"/>
                </a:lnTo>
                <a:lnTo>
                  <a:pt x="17974" y="7644"/>
                </a:lnTo>
                <a:lnTo>
                  <a:pt x="17982" y="7611"/>
                </a:lnTo>
                <a:lnTo>
                  <a:pt x="17982" y="7579"/>
                </a:lnTo>
                <a:lnTo>
                  <a:pt x="18005" y="7579"/>
                </a:lnTo>
                <a:lnTo>
                  <a:pt x="17982" y="7270"/>
                </a:lnTo>
                <a:lnTo>
                  <a:pt x="17959" y="7270"/>
                </a:lnTo>
                <a:lnTo>
                  <a:pt x="17951" y="7205"/>
                </a:lnTo>
                <a:lnTo>
                  <a:pt x="17936" y="7222"/>
                </a:lnTo>
                <a:lnTo>
                  <a:pt x="17905" y="7189"/>
                </a:lnTo>
                <a:close/>
                <a:moveTo>
                  <a:pt x="3749" y="7838"/>
                </a:moveTo>
                <a:lnTo>
                  <a:pt x="3757" y="7855"/>
                </a:lnTo>
                <a:lnTo>
                  <a:pt x="3753" y="7839"/>
                </a:lnTo>
                <a:lnTo>
                  <a:pt x="3749" y="7838"/>
                </a:lnTo>
                <a:close/>
                <a:moveTo>
                  <a:pt x="4043" y="8471"/>
                </a:moveTo>
                <a:lnTo>
                  <a:pt x="4043" y="8472"/>
                </a:lnTo>
                <a:lnTo>
                  <a:pt x="4043" y="8488"/>
                </a:lnTo>
                <a:lnTo>
                  <a:pt x="4043" y="8471"/>
                </a:lnTo>
                <a:close/>
                <a:moveTo>
                  <a:pt x="17510" y="8585"/>
                </a:moveTo>
                <a:lnTo>
                  <a:pt x="17479" y="8601"/>
                </a:lnTo>
                <a:lnTo>
                  <a:pt x="17433" y="8845"/>
                </a:lnTo>
                <a:lnTo>
                  <a:pt x="17510" y="9120"/>
                </a:lnTo>
                <a:lnTo>
                  <a:pt x="17526" y="8650"/>
                </a:lnTo>
                <a:lnTo>
                  <a:pt x="17510" y="8585"/>
                </a:lnTo>
                <a:close/>
                <a:moveTo>
                  <a:pt x="3510" y="9185"/>
                </a:moveTo>
                <a:lnTo>
                  <a:pt x="3510" y="9202"/>
                </a:lnTo>
                <a:lnTo>
                  <a:pt x="3525" y="9185"/>
                </a:lnTo>
                <a:close/>
                <a:moveTo>
                  <a:pt x="13320" y="9380"/>
                </a:moveTo>
                <a:close/>
                <a:moveTo>
                  <a:pt x="3935" y="8926"/>
                </a:moveTo>
                <a:lnTo>
                  <a:pt x="3719" y="9072"/>
                </a:lnTo>
                <a:lnTo>
                  <a:pt x="3711" y="9104"/>
                </a:lnTo>
                <a:lnTo>
                  <a:pt x="3680" y="9137"/>
                </a:lnTo>
                <a:lnTo>
                  <a:pt x="3703" y="9120"/>
                </a:lnTo>
                <a:lnTo>
                  <a:pt x="3703" y="9153"/>
                </a:lnTo>
                <a:lnTo>
                  <a:pt x="3889" y="9007"/>
                </a:lnTo>
                <a:lnTo>
                  <a:pt x="3873" y="9039"/>
                </a:lnTo>
                <a:lnTo>
                  <a:pt x="4097" y="9185"/>
                </a:lnTo>
                <a:lnTo>
                  <a:pt x="4105" y="9283"/>
                </a:lnTo>
                <a:lnTo>
                  <a:pt x="4182" y="9331"/>
                </a:lnTo>
                <a:lnTo>
                  <a:pt x="4144" y="9461"/>
                </a:lnTo>
                <a:lnTo>
                  <a:pt x="4314" y="9429"/>
                </a:lnTo>
                <a:lnTo>
                  <a:pt x="4322" y="9445"/>
                </a:lnTo>
                <a:lnTo>
                  <a:pt x="4376" y="9429"/>
                </a:lnTo>
                <a:lnTo>
                  <a:pt x="4376" y="9380"/>
                </a:lnTo>
                <a:lnTo>
                  <a:pt x="4213" y="9218"/>
                </a:lnTo>
                <a:lnTo>
                  <a:pt x="4198" y="9185"/>
                </a:lnTo>
                <a:lnTo>
                  <a:pt x="4182" y="9169"/>
                </a:lnTo>
                <a:lnTo>
                  <a:pt x="4198" y="9169"/>
                </a:lnTo>
                <a:lnTo>
                  <a:pt x="4167" y="9137"/>
                </a:lnTo>
                <a:lnTo>
                  <a:pt x="4175" y="9153"/>
                </a:lnTo>
                <a:lnTo>
                  <a:pt x="3935" y="8926"/>
                </a:lnTo>
                <a:close/>
                <a:moveTo>
                  <a:pt x="15670" y="9461"/>
                </a:moveTo>
                <a:close/>
                <a:moveTo>
                  <a:pt x="16830" y="9429"/>
                </a:moveTo>
                <a:lnTo>
                  <a:pt x="16830" y="9445"/>
                </a:lnTo>
                <a:lnTo>
                  <a:pt x="16753" y="9477"/>
                </a:lnTo>
                <a:lnTo>
                  <a:pt x="16760" y="9477"/>
                </a:lnTo>
                <a:lnTo>
                  <a:pt x="16722" y="9575"/>
                </a:lnTo>
                <a:lnTo>
                  <a:pt x="16760" y="9705"/>
                </a:lnTo>
                <a:lnTo>
                  <a:pt x="16838" y="9656"/>
                </a:lnTo>
                <a:lnTo>
                  <a:pt x="16869" y="9510"/>
                </a:lnTo>
                <a:lnTo>
                  <a:pt x="16830" y="9429"/>
                </a:lnTo>
                <a:close/>
                <a:moveTo>
                  <a:pt x="4121" y="9672"/>
                </a:moveTo>
                <a:lnTo>
                  <a:pt x="4097" y="9688"/>
                </a:lnTo>
                <a:lnTo>
                  <a:pt x="4128" y="9786"/>
                </a:lnTo>
                <a:lnTo>
                  <a:pt x="4159" y="9802"/>
                </a:lnTo>
                <a:lnTo>
                  <a:pt x="4198" y="9769"/>
                </a:lnTo>
                <a:lnTo>
                  <a:pt x="4229" y="9769"/>
                </a:lnTo>
                <a:lnTo>
                  <a:pt x="4121" y="9672"/>
                </a:lnTo>
                <a:close/>
                <a:moveTo>
                  <a:pt x="4430" y="9477"/>
                </a:moveTo>
                <a:lnTo>
                  <a:pt x="4468" y="9526"/>
                </a:lnTo>
                <a:lnTo>
                  <a:pt x="4468" y="9591"/>
                </a:lnTo>
                <a:lnTo>
                  <a:pt x="4492" y="9672"/>
                </a:lnTo>
                <a:lnTo>
                  <a:pt x="4468" y="9688"/>
                </a:lnTo>
                <a:lnTo>
                  <a:pt x="4368" y="9656"/>
                </a:lnTo>
                <a:lnTo>
                  <a:pt x="4353" y="9705"/>
                </a:lnTo>
                <a:lnTo>
                  <a:pt x="4383" y="9753"/>
                </a:lnTo>
                <a:lnTo>
                  <a:pt x="4492" y="9721"/>
                </a:lnTo>
                <a:lnTo>
                  <a:pt x="4530" y="9769"/>
                </a:lnTo>
                <a:lnTo>
                  <a:pt x="4553" y="9818"/>
                </a:lnTo>
                <a:lnTo>
                  <a:pt x="4577" y="9721"/>
                </a:lnTo>
                <a:lnTo>
                  <a:pt x="4739" y="9721"/>
                </a:lnTo>
                <a:lnTo>
                  <a:pt x="4762" y="9640"/>
                </a:lnTo>
                <a:lnTo>
                  <a:pt x="4685" y="9575"/>
                </a:lnTo>
                <a:lnTo>
                  <a:pt x="4708" y="9559"/>
                </a:lnTo>
                <a:lnTo>
                  <a:pt x="4430" y="9477"/>
                </a:lnTo>
                <a:close/>
                <a:moveTo>
                  <a:pt x="15779" y="10094"/>
                </a:moveTo>
                <a:close/>
                <a:moveTo>
                  <a:pt x="3703" y="10191"/>
                </a:moveTo>
                <a:lnTo>
                  <a:pt x="3703" y="10208"/>
                </a:lnTo>
                <a:lnTo>
                  <a:pt x="3711" y="10224"/>
                </a:lnTo>
                <a:lnTo>
                  <a:pt x="3703" y="10191"/>
                </a:lnTo>
                <a:close/>
                <a:moveTo>
                  <a:pt x="3340" y="10532"/>
                </a:moveTo>
                <a:lnTo>
                  <a:pt x="3355" y="10548"/>
                </a:lnTo>
                <a:lnTo>
                  <a:pt x="3347" y="10532"/>
                </a:lnTo>
                <a:close/>
                <a:moveTo>
                  <a:pt x="17557" y="9672"/>
                </a:moveTo>
                <a:lnTo>
                  <a:pt x="17534" y="9786"/>
                </a:lnTo>
                <a:lnTo>
                  <a:pt x="17549" y="10078"/>
                </a:lnTo>
                <a:lnTo>
                  <a:pt x="17510" y="10045"/>
                </a:lnTo>
                <a:lnTo>
                  <a:pt x="17565" y="10305"/>
                </a:lnTo>
                <a:lnTo>
                  <a:pt x="17580" y="10273"/>
                </a:lnTo>
                <a:lnTo>
                  <a:pt x="17611" y="10338"/>
                </a:lnTo>
                <a:lnTo>
                  <a:pt x="17595" y="10451"/>
                </a:lnTo>
                <a:lnTo>
                  <a:pt x="17657" y="10467"/>
                </a:lnTo>
                <a:lnTo>
                  <a:pt x="17673" y="10419"/>
                </a:lnTo>
                <a:lnTo>
                  <a:pt x="17742" y="10532"/>
                </a:lnTo>
                <a:lnTo>
                  <a:pt x="17719" y="10435"/>
                </a:lnTo>
                <a:lnTo>
                  <a:pt x="17843" y="10646"/>
                </a:lnTo>
                <a:lnTo>
                  <a:pt x="17796" y="10467"/>
                </a:lnTo>
                <a:lnTo>
                  <a:pt x="17820" y="10451"/>
                </a:lnTo>
                <a:lnTo>
                  <a:pt x="17773" y="10419"/>
                </a:lnTo>
                <a:lnTo>
                  <a:pt x="17773" y="10451"/>
                </a:lnTo>
                <a:lnTo>
                  <a:pt x="17727" y="10370"/>
                </a:lnTo>
                <a:lnTo>
                  <a:pt x="17704" y="10386"/>
                </a:lnTo>
                <a:lnTo>
                  <a:pt x="17711" y="10419"/>
                </a:lnTo>
                <a:lnTo>
                  <a:pt x="17634" y="10208"/>
                </a:lnTo>
                <a:lnTo>
                  <a:pt x="17650" y="10078"/>
                </a:lnTo>
                <a:lnTo>
                  <a:pt x="17673" y="10029"/>
                </a:lnTo>
                <a:lnTo>
                  <a:pt x="17657" y="9705"/>
                </a:lnTo>
                <a:lnTo>
                  <a:pt x="17634" y="9721"/>
                </a:lnTo>
                <a:lnTo>
                  <a:pt x="17557" y="9672"/>
                </a:lnTo>
                <a:close/>
                <a:moveTo>
                  <a:pt x="17843" y="10646"/>
                </a:moveTo>
                <a:close/>
                <a:moveTo>
                  <a:pt x="17588" y="10500"/>
                </a:moveTo>
                <a:lnTo>
                  <a:pt x="17665" y="10695"/>
                </a:lnTo>
                <a:lnTo>
                  <a:pt x="17665" y="10565"/>
                </a:lnTo>
                <a:lnTo>
                  <a:pt x="17619" y="10500"/>
                </a:lnTo>
                <a:close/>
                <a:moveTo>
                  <a:pt x="16838" y="10743"/>
                </a:moveTo>
                <a:close/>
                <a:moveTo>
                  <a:pt x="16838" y="10743"/>
                </a:moveTo>
                <a:lnTo>
                  <a:pt x="16837" y="10749"/>
                </a:lnTo>
                <a:lnTo>
                  <a:pt x="16838" y="10759"/>
                </a:lnTo>
                <a:lnTo>
                  <a:pt x="16838" y="10743"/>
                </a:lnTo>
                <a:close/>
                <a:moveTo>
                  <a:pt x="17789" y="10646"/>
                </a:moveTo>
                <a:lnTo>
                  <a:pt x="17789" y="10759"/>
                </a:lnTo>
                <a:lnTo>
                  <a:pt x="17820" y="10727"/>
                </a:lnTo>
                <a:lnTo>
                  <a:pt x="17851" y="10776"/>
                </a:lnTo>
                <a:lnTo>
                  <a:pt x="17804" y="10662"/>
                </a:lnTo>
                <a:lnTo>
                  <a:pt x="17789" y="10646"/>
                </a:lnTo>
                <a:close/>
                <a:moveTo>
                  <a:pt x="17858" y="10646"/>
                </a:moveTo>
                <a:lnTo>
                  <a:pt x="17920" y="10857"/>
                </a:lnTo>
                <a:lnTo>
                  <a:pt x="17967" y="10889"/>
                </a:lnTo>
                <a:lnTo>
                  <a:pt x="17974" y="10889"/>
                </a:lnTo>
                <a:lnTo>
                  <a:pt x="17928" y="10678"/>
                </a:lnTo>
                <a:lnTo>
                  <a:pt x="17858" y="10646"/>
                </a:lnTo>
                <a:close/>
                <a:moveTo>
                  <a:pt x="17711" y="10759"/>
                </a:moveTo>
                <a:lnTo>
                  <a:pt x="17704" y="10776"/>
                </a:lnTo>
                <a:lnTo>
                  <a:pt x="17719" y="10792"/>
                </a:lnTo>
                <a:lnTo>
                  <a:pt x="17719" y="11003"/>
                </a:lnTo>
                <a:lnTo>
                  <a:pt x="17789" y="10857"/>
                </a:lnTo>
                <a:lnTo>
                  <a:pt x="17711" y="10759"/>
                </a:lnTo>
                <a:close/>
                <a:moveTo>
                  <a:pt x="17874" y="10824"/>
                </a:moveTo>
                <a:lnTo>
                  <a:pt x="17881" y="10889"/>
                </a:lnTo>
                <a:lnTo>
                  <a:pt x="17905" y="10938"/>
                </a:lnTo>
                <a:lnTo>
                  <a:pt x="17928" y="11068"/>
                </a:lnTo>
                <a:lnTo>
                  <a:pt x="17928" y="11003"/>
                </a:lnTo>
                <a:lnTo>
                  <a:pt x="17936" y="11035"/>
                </a:lnTo>
                <a:lnTo>
                  <a:pt x="17936" y="10970"/>
                </a:lnTo>
                <a:lnTo>
                  <a:pt x="17928" y="10938"/>
                </a:lnTo>
                <a:lnTo>
                  <a:pt x="17912" y="10841"/>
                </a:lnTo>
                <a:lnTo>
                  <a:pt x="17897" y="10857"/>
                </a:lnTo>
                <a:lnTo>
                  <a:pt x="17874" y="10824"/>
                </a:lnTo>
                <a:close/>
                <a:moveTo>
                  <a:pt x="14596" y="11084"/>
                </a:moveTo>
                <a:lnTo>
                  <a:pt x="14611" y="11149"/>
                </a:lnTo>
                <a:lnTo>
                  <a:pt x="14601" y="11102"/>
                </a:lnTo>
                <a:lnTo>
                  <a:pt x="14596" y="11084"/>
                </a:lnTo>
                <a:close/>
                <a:moveTo>
                  <a:pt x="17812" y="10922"/>
                </a:moveTo>
                <a:lnTo>
                  <a:pt x="17781" y="10954"/>
                </a:lnTo>
                <a:lnTo>
                  <a:pt x="17773" y="10987"/>
                </a:lnTo>
                <a:lnTo>
                  <a:pt x="17781" y="11052"/>
                </a:lnTo>
                <a:lnTo>
                  <a:pt x="17750" y="11100"/>
                </a:lnTo>
                <a:lnTo>
                  <a:pt x="17812" y="11214"/>
                </a:lnTo>
                <a:lnTo>
                  <a:pt x="17812" y="10922"/>
                </a:lnTo>
                <a:close/>
                <a:moveTo>
                  <a:pt x="17541" y="10857"/>
                </a:moveTo>
                <a:lnTo>
                  <a:pt x="17410" y="11311"/>
                </a:lnTo>
                <a:lnTo>
                  <a:pt x="17410" y="11327"/>
                </a:lnTo>
                <a:lnTo>
                  <a:pt x="17557" y="11003"/>
                </a:lnTo>
                <a:lnTo>
                  <a:pt x="17541" y="10857"/>
                </a:lnTo>
                <a:close/>
                <a:moveTo>
                  <a:pt x="14859" y="11133"/>
                </a:moveTo>
                <a:lnTo>
                  <a:pt x="14843" y="11392"/>
                </a:lnTo>
                <a:lnTo>
                  <a:pt x="14843" y="11425"/>
                </a:lnTo>
                <a:lnTo>
                  <a:pt x="14936" y="11701"/>
                </a:lnTo>
                <a:lnTo>
                  <a:pt x="14975" y="11441"/>
                </a:lnTo>
                <a:lnTo>
                  <a:pt x="14882" y="11149"/>
                </a:lnTo>
                <a:lnTo>
                  <a:pt x="14859" y="11133"/>
                </a:lnTo>
                <a:close/>
                <a:moveTo>
                  <a:pt x="17959" y="11149"/>
                </a:moveTo>
                <a:lnTo>
                  <a:pt x="17959" y="11230"/>
                </a:lnTo>
                <a:lnTo>
                  <a:pt x="17920" y="11262"/>
                </a:lnTo>
                <a:lnTo>
                  <a:pt x="17920" y="11295"/>
                </a:lnTo>
                <a:lnTo>
                  <a:pt x="17897" y="11295"/>
                </a:lnTo>
                <a:lnTo>
                  <a:pt x="17889" y="11360"/>
                </a:lnTo>
                <a:lnTo>
                  <a:pt x="17858" y="11392"/>
                </a:lnTo>
                <a:lnTo>
                  <a:pt x="17851" y="11295"/>
                </a:lnTo>
                <a:lnTo>
                  <a:pt x="17820" y="11311"/>
                </a:lnTo>
                <a:lnTo>
                  <a:pt x="17796" y="11376"/>
                </a:lnTo>
                <a:lnTo>
                  <a:pt x="17750" y="11409"/>
                </a:lnTo>
                <a:lnTo>
                  <a:pt x="17750" y="11555"/>
                </a:lnTo>
                <a:lnTo>
                  <a:pt x="17781" y="11425"/>
                </a:lnTo>
                <a:lnTo>
                  <a:pt x="17812" y="11441"/>
                </a:lnTo>
                <a:lnTo>
                  <a:pt x="17835" y="11490"/>
                </a:lnTo>
                <a:lnTo>
                  <a:pt x="17843" y="11425"/>
                </a:lnTo>
                <a:lnTo>
                  <a:pt x="17874" y="11457"/>
                </a:lnTo>
                <a:lnTo>
                  <a:pt x="17881" y="11603"/>
                </a:lnTo>
                <a:lnTo>
                  <a:pt x="17959" y="11733"/>
                </a:lnTo>
                <a:lnTo>
                  <a:pt x="17967" y="11717"/>
                </a:lnTo>
                <a:lnTo>
                  <a:pt x="17967" y="11749"/>
                </a:lnTo>
                <a:lnTo>
                  <a:pt x="17997" y="11717"/>
                </a:lnTo>
                <a:lnTo>
                  <a:pt x="17974" y="11619"/>
                </a:lnTo>
                <a:lnTo>
                  <a:pt x="17990" y="11522"/>
                </a:lnTo>
                <a:lnTo>
                  <a:pt x="18013" y="11555"/>
                </a:lnTo>
                <a:lnTo>
                  <a:pt x="18028" y="11668"/>
                </a:lnTo>
                <a:lnTo>
                  <a:pt x="18028" y="11587"/>
                </a:lnTo>
                <a:lnTo>
                  <a:pt x="18052" y="11522"/>
                </a:lnTo>
                <a:lnTo>
                  <a:pt x="18028" y="11311"/>
                </a:lnTo>
                <a:lnTo>
                  <a:pt x="18021" y="11295"/>
                </a:lnTo>
                <a:lnTo>
                  <a:pt x="18028" y="11262"/>
                </a:lnTo>
                <a:lnTo>
                  <a:pt x="18013" y="11181"/>
                </a:lnTo>
                <a:lnTo>
                  <a:pt x="17959" y="11149"/>
                </a:lnTo>
                <a:close/>
                <a:moveTo>
                  <a:pt x="18175" y="12334"/>
                </a:moveTo>
                <a:lnTo>
                  <a:pt x="18144" y="12463"/>
                </a:lnTo>
                <a:lnTo>
                  <a:pt x="18152" y="12739"/>
                </a:lnTo>
                <a:lnTo>
                  <a:pt x="18206" y="12853"/>
                </a:lnTo>
                <a:lnTo>
                  <a:pt x="18168" y="12626"/>
                </a:lnTo>
                <a:lnTo>
                  <a:pt x="18237" y="12658"/>
                </a:lnTo>
                <a:lnTo>
                  <a:pt x="18198" y="12545"/>
                </a:lnTo>
                <a:lnTo>
                  <a:pt x="18222" y="12512"/>
                </a:lnTo>
                <a:lnTo>
                  <a:pt x="18222" y="12463"/>
                </a:lnTo>
                <a:lnTo>
                  <a:pt x="18152" y="12528"/>
                </a:lnTo>
                <a:lnTo>
                  <a:pt x="18175" y="12480"/>
                </a:lnTo>
                <a:lnTo>
                  <a:pt x="18175" y="12431"/>
                </a:lnTo>
                <a:lnTo>
                  <a:pt x="18168" y="12398"/>
                </a:lnTo>
                <a:lnTo>
                  <a:pt x="18175" y="12334"/>
                </a:lnTo>
                <a:close/>
                <a:moveTo>
                  <a:pt x="6038" y="12739"/>
                </a:moveTo>
                <a:lnTo>
                  <a:pt x="5906" y="12788"/>
                </a:lnTo>
                <a:lnTo>
                  <a:pt x="5906" y="12934"/>
                </a:lnTo>
                <a:lnTo>
                  <a:pt x="5930" y="12983"/>
                </a:lnTo>
                <a:lnTo>
                  <a:pt x="6007" y="12934"/>
                </a:lnTo>
                <a:lnTo>
                  <a:pt x="6053" y="12804"/>
                </a:lnTo>
                <a:lnTo>
                  <a:pt x="6038" y="12739"/>
                </a:lnTo>
                <a:close/>
                <a:moveTo>
                  <a:pt x="19737" y="13112"/>
                </a:moveTo>
                <a:lnTo>
                  <a:pt x="19729" y="13145"/>
                </a:lnTo>
                <a:lnTo>
                  <a:pt x="19745" y="13161"/>
                </a:lnTo>
                <a:lnTo>
                  <a:pt x="19752" y="13161"/>
                </a:lnTo>
                <a:lnTo>
                  <a:pt x="19737" y="13112"/>
                </a:lnTo>
                <a:close/>
                <a:moveTo>
                  <a:pt x="16668" y="12983"/>
                </a:moveTo>
                <a:lnTo>
                  <a:pt x="16614" y="12999"/>
                </a:lnTo>
                <a:lnTo>
                  <a:pt x="16621" y="13048"/>
                </a:lnTo>
                <a:lnTo>
                  <a:pt x="16652" y="13096"/>
                </a:lnTo>
                <a:lnTo>
                  <a:pt x="16652" y="13145"/>
                </a:lnTo>
                <a:lnTo>
                  <a:pt x="16706" y="13194"/>
                </a:lnTo>
                <a:lnTo>
                  <a:pt x="16714" y="13112"/>
                </a:lnTo>
                <a:lnTo>
                  <a:pt x="16668" y="12983"/>
                </a:lnTo>
                <a:close/>
                <a:moveTo>
                  <a:pt x="16784" y="13112"/>
                </a:moveTo>
                <a:lnTo>
                  <a:pt x="16768" y="13177"/>
                </a:lnTo>
                <a:lnTo>
                  <a:pt x="16768" y="13226"/>
                </a:lnTo>
                <a:lnTo>
                  <a:pt x="16807" y="13194"/>
                </a:lnTo>
                <a:lnTo>
                  <a:pt x="16784" y="13112"/>
                </a:lnTo>
                <a:close/>
                <a:moveTo>
                  <a:pt x="18175" y="13226"/>
                </a:moveTo>
                <a:lnTo>
                  <a:pt x="18160" y="13275"/>
                </a:lnTo>
                <a:lnTo>
                  <a:pt x="18183" y="13226"/>
                </a:lnTo>
                <a:close/>
                <a:moveTo>
                  <a:pt x="18206" y="13161"/>
                </a:moveTo>
                <a:lnTo>
                  <a:pt x="18183" y="13226"/>
                </a:lnTo>
                <a:lnTo>
                  <a:pt x="18198" y="13259"/>
                </a:lnTo>
                <a:lnTo>
                  <a:pt x="18237" y="13242"/>
                </a:lnTo>
                <a:lnTo>
                  <a:pt x="18268" y="13259"/>
                </a:lnTo>
                <a:lnTo>
                  <a:pt x="18291" y="13242"/>
                </a:lnTo>
                <a:lnTo>
                  <a:pt x="18361" y="13324"/>
                </a:lnTo>
                <a:lnTo>
                  <a:pt x="18260" y="13161"/>
                </a:lnTo>
                <a:close/>
                <a:moveTo>
                  <a:pt x="17387" y="11555"/>
                </a:moveTo>
                <a:lnTo>
                  <a:pt x="17309" y="11782"/>
                </a:lnTo>
                <a:lnTo>
                  <a:pt x="17309" y="11863"/>
                </a:lnTo>
                <a:lnTo>
                  <a:pt x="17271" y="11895"/>
                </a:lnTo>
                <a:lnTo>
                  <a:pt x="17271" y="11879"/>
                </a:lnTo>
                <a:lnTo>
                  <a:pt x="17201" y="11960"/>
                </a:lnTo>
                <a:lnTo>
                  <a:pt x="17162" y="12123"/>
                </a:lnTo>
                <a:lnTo>
                  <a:pt x="17039" y="12252"/>
                </a:lnTo>
                <a:lnTo>
                  <a:pt x="17031" y="12285"/>
                </a:lnTo>
                <a:lnTo>
                  <a:pt x="17023" y="12301"/>
                </a:lnTo>
                <a:lnTo>
                  <a:pt x="17023" y="12480"/>
                </a:lnTo>
                <a:lnTo>
                  <a:pt x="16907" y="12366"/>
                </a:lnTo>
                <a:lnTo>
                  <a:pt x="16869" y="12496"/>
                </a:lnTo>
                <a:lnTo>
                  <a:pt x="16876" y="12496"/>
                </a:lnTo>
                <a:lnTo>
                  <a:pt x="16946" y="13177"/>
                </a:lnTo>
                <a:lnTo>
                  <a:pt x="17047" y="13177"/>
                </a:lnTo>
                <a:lnTo>
                  <a:pt x="17070" y="13275"/>
                </a:lnTo>
                <a:lnTo>
                  <a:pt x="17085" y="13242"/>
                </a:lnTo>
                <a:lnTo>
                  <a:pt x="17108" y="13259"/>
                </a:lnTo>
                <a:lnTo>
                  <a:pt x="17139" y="13177"/>
                </a:lnTo>
                <a:lnTo>
                  <a:pt x="17186" y="13259"/>
                </a:lnTo>
                <a:lnTo>
                  <a:pt x="17232" y="13226"/>
                </a:lnTo>
                <a:lnTo>
                  <a:pt x="17240" y="13259"/>
                </a:lnTo>
                <a:lnTo>
                  <a:pt x="17263" y="13372"/>
                </a:lnTo>
                <a:lnTo>
                  <a:pt x="17340" y="13275"/>
                </a:lnTo>
                <a:lnTo>
                  <a:pt x="17364" y="13210"/>
                </a:lnTo>
                <a:lnTo>
                  <a:pt x="17356" y="13177"/>
                </a:lnTo>
                <a:lnTo>
                  <a:pt x="17371" y="13129"/>
                </a:lnTo>
                <a:lnTo>
                  <a:pt x="17364" y="12999"/>
                </a:lnTo>
                <a:lnTo>
                  <a:pt x="17402" y="12869"/>
                </a:lnTo>
                <a:lnTo>
                  <a:pt x="17425" y="12869"/>
                </a:lnTo>
                <a:lnTo>
                  <a:pt x="17479" y="12528"/>
                </a:lnTo>
                <a:lnTo>
                  <a:pt x="17526" y="12561"/>
                </a:lnTo>
                <a:lnTo>
                  <a:pt x="17549" y="12561"/>
                </a:lnTo>
                <a:lnTo>
                  <a:pt x="17541" y="12528"/>
                </a:lnTo>
                <a:lnTo>
                  <a:pt x="17472" y="12366"/>
                </a:lnTo>
                <a:lnTo>
                  <a:pt x="17464" y="12236"/>
                </a:lnTo>
                <a:lnTo>
                  <a:pt x="17456" y="12220"/>
                </a:lnTo>
                <a:lnTo>
                  <a:pt x="17418" y="12106"/>
                </a:lnTo>
                <a:lnTo>
                  <a:pt x="17449" y="12090"/>
                </a:lnTo>
                <a:lnTo>
                  <a:pt x="17456" y="12074"/>
                </a:lnTo>
                <a:lnTo>
                  <a:pt x="17456" y="11993"/>
                </a:lnTo>
                <a:lnTo>
                  <a:pt x="17518" y="11993"/>
                </a:lnTo>
                <a:lnTo>
                  <a:pt x="17495" y="11879"/>
                </a:lnTo>
                <a:lnTo>
                  <a:pt x="17557" y="11863"/>
                </a:lnTo>
                <a:lnTo>
                  <a:pt x="17472" y="11717"/>
                </a:lnTo>
                <a:lnTo>
                  <a:pt x="17441" y="11733"/>
                </a:lnTo>
                <a:lnTo>
                  <a:pt x="17418" y="11571"/>
                </a:lnTo>
                <a:lnTo>
                  <a:pt x="17387" y="11619"/>
                </a:lnTo>
                <a:lnTo>
                  <a:pt x="17387" y="11555"/>
                </a:lnTo>
                <a:close/>
                <a:moveTo>
                  <a:pt x="19752" y="13161"/>
                </a:moveTo>
                <a:lnTo>
                  <a:pt x="19868" y="13486"/>
                </a:lnTo>
                <a:lnTo>
                  <a:pt x="19830" y="13291"/>
                </a:lnTo>
                <a:lnTo>
                  <a:pt x="19752" y="13161"/>
                </a:lnTo>
                <a:close/>
                <a:moveTo>
                  <a:pt x="17967" y="12415"/>
                </a:moveTo>
                <a:lnTo>
                  <a:pt x="17928" y="12512"/>
                </a:lnTo>
                <a:lnTo>
                  <a:pt x="17735" y="12528"/>
                </a:lnTo>
                <a:lnTo>
                  <a:pt x="17719" y="12496"/>
                </a:lnTo>
                <a:lnTo>
                  <a:pt x="17650" y="12545"/>
                </a:lnTo>
                <a:lnTo>
                  <a:pt x="17611" y="12674"/>
                </a:lnTo>
                <a:lnTo>
                  <a:pt x="17611" y="12707"/>
                </a:lnTo>
                <a:lnTo>
                  <a:pt x="17603" y="12723"/>
                </a:lnTo>
                <a:lnTo>
                  <a:pt x="17611" y="12837"/>
                </a:lnTo>
                <a:lnTo>
                  <a:pt x="17603" y="12804"/>
                </a:lnTo>
                <a:lnTo>
                  <a:pt x="17541" y="13242"/>
                </a:lnTo>
                <a:lnTo>
                  <a:pt x="17565" y="13275"/>
                </a:lnTo>
                <a:lnTo>
                  <a:pt x="17580" y="13307"/>
                </a:lnTo>
                <a:lnTo>
                  <a:pt x="17588" y="13632"/>
                </a:lnTo>
                <a:lnTo>
                  <a:pt x="17642" y="13616"/>
                </a:lnTo>
                <a:lnTo>
                  <a:pt x="17657" y="13145"/>
                </a:lnTo>
                <a:lnTo>
                  <a:pt x="17719" y="13453"/>
                </a:lnTo>
                <a:lnTo>
                  <a:pt x="17812" y="13388"/>
                </a:lnTo>
                <a:lnTo>
                  <a:pt x="17773" y="13291"/>
                </a:lnTo>
                <a:lnTo>
                  <a:pt x="17781" y="13194"/>
                </a:lnTo>
                <a:lnTo>
                  <a:pt x="17719" y="13015"/>
                </a:lnTo>
                <a:lnTo>
                  <a:pt x="17735" y="13015"/>
                </a:lnTo>
                <a:lnTo>
                  <a:pt x="17820" y="12853"/>
                </a:lnTo>
                <a:lnTo>
                  <a:pt x="17851" y="12869"/>
                </a:lnTo>
                <a:lnTo>
                  <a:pt x="17820" y="12804"/>
                </a:lnTo>
                <a:lnTo>
                  <a:pt x="17820" y="12820"/>
                </a:lnTo>
                <a:lnTo>
                  <a:pt x="17657" y="12885"/>
                </a:lnTo>
                <a:lnTo>
                  <a:pt x="17634" y="12804"/>
                </a:lnTo>
                <a:lnTo>
                  <a:pt x="17626" y="12723"/>
                </a:lnTo>
                <a:lnTo>
                  <a:pt x="17835" y="12626"/>
                </a:lnTo>
                <a:lnTo>
                  <a:pt x="17874" y="12658"/>
                </a:lnTo>
                <a:lnTo>
                  <a:pt x="17912" y="12642"/>
                </a:lnTo>
                <a:lnTo>
                  <a:pt x="17959" y="12545"/>
                </a:lnTo>
                <a:lnTo>
                  <a:pt x="17967" y="12415"/>
                </a:lnTo>
                <a:close/>
                <a:moveTo>
                  <a:pt x="15918" y="11847"/>
                </a:moveTo>
                <a:lnTo>
                  <a:pt x="16559" y="13664"/>
                </a:lnTo>
                <a:lnTo>
                  <a:pt x="16559" y="13599"/>
                </a:lnTo>
                <a:lnTo>
                  <a:pt x="16629" y="13648"/>
                </a:lnTo>
                <a:lnTo>
                  <a:pt x="16660" y="13210"/>
                </a:lnTo>
                <a:lnTo>
                  <a:pt x="16575" y="13112"/>
                </a:lnTo>
                <a:lnTo>
                  <a:pt x="16552" y="12869"/>
                </a:lnTo>
                <a:lnTo>
                  <a:pt x="16505" y="12837"/>
                </a:lnTo>
                <a:lnTo>
                  <a:pt x="16490" y="12772"/>
                </a:lnTo>
                <a:lnTo>
                  <a:pt x="16513" y="12691"/>
                </a:lnTo>
                <a:lnTo>
                  <a:pt x="16482" y="12609"/>
                </a:lnTo>
                <a:lnTo>
                  <a:pt x="16428" y="12658"/>
                </a:lnTo>
                <a:lnTo>
                  <a:pt x="16459" y="12626"/>
                </a:lnTo>
                <a:lnTo>
                  <a:pt x="16335" y="12350"/>
                </a:lnTo>
                <a:lnTo>
                  <a:pt x="16312" y="12382"/>
                </a:lnTo>
                <a:lnTo>
                  <a:pt x="16072" y="11847"/>
                </a:lnTo>
                <a:close/>
                <a:moveTo>
                  <a:pt x="18608" y="13583"/>
                </a:moveTo>
                <a:lnTo>
                  <a:pt x="18585" y="13632"/>
                </a:lnTo>
                <a:lnTo>
                  <a:pt x="18577" y="13681"/>
                </a:lnTo>
                <a:lnTo>
                  <a:pt x="18616" y="13729"/>
                </a:lnTo>
                <a:lnTo>
                  <a:pt x="18624" y="13648"/>
                </a:lnTo>
                <a:lnTo>
                  <a:pt x="18608" y="13583"/>
                </a:lnTo>
                <a:close/>
                <a:moveTo>
                  <a:pt x="19791" y="13388"/>
                </a:moveTo>
                <a:lnTo>
                  <a:pt x="19783" y="13470"/>
                </a:lnTo>
                <a:lnTo>
                  <a:pt x="19706" y="13599"/>
                </a:lnTo>
                <a:lnTo>
                  <a:pt x="19683" y="13599"/>
                </a:lnTo>
                <a:lnTo>
                  <a:pt x="19675" y="13518"/>
                </a:lnTo>
                <a:lnTo>
                  <a:pt x="19660" y="13599"/>
                </a:lnTo>
                <a:lnTo>
                  <a:pt x="19551" y="13632"/>
                </a:lnTo>
                <a:lnTo>
                  <a:pt x="19636" y="13729"/>
                </a:lnTo>
                <a:lnTo>
                  <a:pt x="19814" y="13567"/>
                </a:lnTo>
                <a:lnTo>
                  <a:pt x="19806" y="13534"/>
                </a:lnTo>
                <a:lnTo>
                  <a:pt x="19822" y="13518"/>
                </a:lnTo>
                <a:lnTo>
                  <a:pt x="19837" y="13405"/>
                </a:lnTo>
                <a:lnTo>
                  <a:pt x="19791" y="13388"/>
                </a:lnTo>
                <a:close/>
                <a:moveTo>
                  <a:pt x="18840" y="13940"/>
                </a:moveTo>
                <a:lnTo>
                  <a:pt x="18801" y="14070"/>
                </a:lnTo>
                <a:lnTo>
                  <a:pt x="18871" y="14038"/>
                </a:lnTo>
                <a:lnTo>
                  <a:pt x="18840" y="13940"/>
                </a:lnTo>
                <a:close/>
                <a:moveTo>
                  <a:pt x="16668" y="13681"/>
                </a:moveTo>
                <a:lnTo>
                  <a:pt x="16606" y="13794"/>
                </a:lnTo>
                <a:lnTo>
                  <a:pt x="16614" y="13827"/>
                </a:lnTo>
                <a:lnTo>
                  <a:pt x="17178" y="14102"/>
                </a:lnTo>
                <a:lnTo>
                  <a:pt x="17217" y="14119"/>
                </a:lnTo>
                <a:lnTo>
                  <a:pt x="17217" y="13973"/>
                </a:lnTo>
                <a:lnTo>
                  <a:pt x="17108" y="13908"/>
                </a:lnTo>
                <a:lnTo>
                  <a:pt x="17093" y="13827"/>
                </a:lnTo>
                <a:lnTo>
                  <a:pt x="16977" y="13762"/>
                </a:lnTo>
                <a:lnTo>
                  <a:pt x="16954" y="13827"/>
                </a:lnTo>
                <a:lnTo>
                  <a:pt x="16830" y="13810"/>
                </a:lnTo>
                <a:lnTo>
                  <a:pt x="16799" y="13729"/>
                </a:lnTo>
                <a:lnTo>
                  <a:pt x="16668" y="13681"/>
                </a:lnTo>
                <a:close/>
                <a:moveTo>
                  <a:pt x="17217" y="14021"/>
                </a:moveTo>
                <a:lnTo>
                  <a:pt x="17255" y="14135"/>
                </a:lnTo>
                <a:lnTo>
                  <a:pt x="17302" y="14070"/>
                </a:lnTo>
                <a:lnTo>
                  <a:pt x="17263" y="14021"/>
                </a:lnTo>
                <a:close/>
                <a:moveTo>
                  <a:pt x="17340" y="14054"/>
                </a:moveTo>
                <a:lnTo>
                  <a:pt x="17309" y="14119"/>
                </a:lnTo>
                <a:lnTo>
                  <a:pt x="17364" y="14151"/>
                </a:lnTo>
                <a:lnTo>
                  <a:pt x="17371" y="14070"/>
                </a:lnTo>
                <a:lnTo>
                  <a:pt x="17340" y="14054"/>
                </a:lnTo>
                <a:close/>
                <a:moveTo>
                  <a:pt x="17796" y="14038"/>
                </a:moveTo>
                <a:lnTo>
                  <a:pt x="17758" y="14102"/>
                </a:lnTo>
                <a:lnTo>
                  <a:pt x="17626" y="14054"/>
                </a:lnTo>
                <a:lnTo>
                  <a:pt x="17588" y="14070"/>
                </a:lnTo>
                <a:lnTo>
                  <a:pt x="17588" y="14151"/>
                </a:lnTo>
                <a:lnTo>
                  <a:pt x="17742" y="14119"/>
                </a:lnTo>
                <a:lnTo>
                  <a:pt x="17789" y="14086"/>
                </a:lnTo>
                <a:lnTo>
                  <a:pt x="17804" y="14038"/>
                </a:lnTo>
                <a:close/>
                <a:moveTo>
                  <a:pt x="17456" y="14021"/>
                </a:moveTo>
                <a:lnTo>
                  <a:pt x="17441" y="14054"/>
                </a:lnTo>
                <a:lnTo>
                  <a:pt x="17464" y="14119"/>
                </a:lnTo>
                <a:lnTo>
                  <a:pt x="17418" y="14070"/>
                </a:lnTo>
                <a:lnTo>
                  <a:pt x="17387" y="14184"/>
                </a:lnTo>
                <a:lnTo>
                  <a:pt x="17487" y="14119"/>
                </a:lnTo>
                <a:lnTo>
                  <a:pt x="17518" y="14135"/>
                </a:lnTo>
                <a:lnTo>
                  <a:pt x="17510" y="14119"/>
                </a:lnTo>
                <a:lnTo>
                  <a:pt x="17518" y="14119"/>
                </a:lnTo>
                <a:lnTo>
                  <a:pt x="17510" y="14070"/>
                </a:lnTo>
                <a:lnTo>
                  <a:pt x="17479" y="14054"/>
                </a:lnTo>
                <a:lnTo>
                  <a:pt x="17456" y="14021"/>
                </a:lnTo>
                <a:close/>
                <a:moveTo>
                  <a:pt x="17588" y="14216"/>
                </a:moveTo>
                <a:lnTo>
                  <a:pt x="17518" y="14265"/>
                </a:lnTo>
                <a:lnTo>
                  <a:pt x="17588" y="14346"/>
                </a:lnTo>
                <a:lnTo>
                  <a:pt x="17634" y="14314"/>
                </a:lnTo>
                <a:lnTo>
                  <a:pt x="17588" y="14216"/>
                </a:lnTo>
                <a:close/>
                <a:moveTo>
                  <a:pt x="18098" y="14070"/>
                </a:moveTo>
                <a:lnTo>
                  <a:pt x="17990" y="14086"/>
                </a:lnTo>
                <a:lnTo>
                  <a:pt x="17835" y="14297"/>
                </a:lnTo>
                <a:lnTo>
                  <a:pt x="17835" y="14362"/>
                </a:lnTo>
                <a:lnTo>
                  <a:pt x="17920" y="14297"/>
                </a:lnTo>
                <a:lnTo>
                  <a:pt x="18098" y="14070"/>
                </a:lnTo>
                <a:close/>
                <a:moveTo>
                  <a:pt x="18492" y="12755"/>
                </a:moveTo>
                <a:lnTo>
                  <a:pt x="18384" y="12918"/>
                </a:lnTo>
                <a:lnTo>
                  <a:pt x="18438" y="12950"/>
                </a:lnTo>
                <a:lnTo>
                  <a:pt x="18454" y="13031"/>
                </a:lnTo>
                <a:lnTo>
                  <a:pt x="18477" y="13064"/>
                </a:lnTo>
                <a:lnTo>
                  <a:pt x="18577" y="13048"/>
                </a:lnTo>
                <a:lnTo>
                  <a:pt x="18562" y="13129"/>
                </a:lnTo>
                <a:lnTo>
                  <a:pt x="18446" y="13161"/>
                </a:lnTo>
                <a:lnTo>
                  <a:pt x="18484" y="13210"/>
                </a:lnTo>
                <a:lnTo>
                  <a:pt x="18500" y="13340"/>
                </a:lnTo>
                <a:lnTo>
                  <a:pt x="18569" y="13194"/>
                </a:lnTo>
                <a:lnTo>
                  <a:pt x="18577" y="13324"/>
                </a:lnTo>
                <a:lnTo>
                  <a:pt x="18639" y="13340"/>
                </a:lnTo>
                <a:lnTo>
                  <a:pt x="18655" y="13421"/>
                </a:lnTo>
                <a:lnTo>
                  <a:pt x="18871" y="13632"/>
                </a:lnTo>
                <a:lnTo>
                  <a:pt x="18856" y="13648"/>
                </a:lnTo>
                <a:lnTo>
                  <a:pt x="18871" y="13648"/>
                </a:lnTo>
                <a:lnTo>
                  <a:pt x="18917" y="13875"/>
                </a:lnTo>
                <a:lnTo>
                  <a:pt x="18886" y="13891"/>
                </a:lnTo>
                <a:lnTo>
                  <a:pt x="18902" y="13973"/>
                </a:lnTo>
                <a:lnTo>
                  <a:pt x="18886" y="14038"/>
                </a:lnTo>
                <a:lnTo>
                  <a:pt x="18979" y="13989"/>
                </a:lnTo>
                <a:lnTo>
                  <a:pt x="18979" y="14070"/>
                </a:lnTo>
                <a:lnTo>
                  <a:pt x="19026" y="14184"/>
                </a:lnTo>
                <a:lnTo>
                  <a:pt x="19165" y="14184"/>
                </a:lnTo>
                <a:lnTo>
                  <a:pt x="19188" y="14119"/>
                </a:lnTo>
                <a:lnTo>
                  <a:pt x="19118" y="14038"/>
                </a:lnTo>
                <a:lnTo>
                  <a:pt x="19234" y="14005"/>
                </a:lnTo>
                <a:lnTo>
                  <a:pt x="19234" y="13989"/>
                </a:lnTo>
                <a:lnTo>
                  <a:pt x="19242" y="13989"/>
                </a:lnTo>
                <a:lnTo>
                  <a:pt x="19219" y="13924"/>
                </a:lnTo>
                <a:lnTo>
                  <a:pt x="19265" y="13956"/>
                </a:lnTo>
                <a:lnTo>
                  <a:pt x="19304" y="13940"/>
                </a:lnTo>
                <a:lnTo>
                  <a:pt x="19474" y="14330"/>
                </a:lnTo>
                <a:lnTo>
                  <a:pt x="19660" y="14443"/>
                </a:lnTo>
                <a:lnTo>
                  <a:pt x="19660" y="14395"/>
                </a:lnTo>
                <a:lnTo>
                  <a:pt x="19691" y="14378"/>
                </a:lnTo>
                <a:lnTo>
                  <a:pt x="19629" y="14330"/>
                </a:lnTo>
                <a:lnTo>
                  <a:pt x="19629" y="14297"/>
                </a:lnTo>
                <a:lnTo>
                  <a:pt x="19590" y="14184"/>
                </a:lnTo>
                <a:lnTo>
                  <a:pt x="19551" y="14184"/>
                </a:lnTo>
                <a:lnTo>
                  <a:pt x="19451" y="13810"/>
                </a:lnTo>
                <a:lnTo>
                  <a:pt x="19513" y="13794"/>
                </a:lnTo>
                <a:lnTo>
                  <a:pt x="19389" y="13599"/>
                </a:lnTo>
                <a:lnTo>
                  <a:pt x="19381" y="13486"/>
                </a:lnTo>
                <a:lnTo>
                  <a:pt x="19041" y="13112"/>
                </a:lnTo>
                <a:lnTo>
                  <a:pt x="18863" y="12967"/>
                </a:lnTo>
                <a:lnTo>
                  <a:pt x="18801" y="12999"/>
                </a:lnTo>
                <a:lnTo>
                  <a:pt x="18801" y="13031"/>
                </a:lnTo>
                <a:lnTo>
                  <a:pt x="18670" y="13242"/>
                </a:lnTo>
                <a:lnTo>
                  <a:pt x="18624" y="13112"/>
                </a:lnTo>
                <a:lnTo>
                  <a:pt x="18616" y="13161"/>
                </a:lnTo>
                <a:lnTo>
                  <a:pt x="18585" y="12820"/>
                </a:lnTo>
                <a:lnTo>
                  <a:pt x="18492" y="12755"/>
                </a:lnTo>
                <a:close/>
                <a:moveTo>
                  <a:pt x="18345" y="14524"/>
                </a:moveTo>
                <a:lnTo>
                  <a:pt x="18291" y="14541"/>
                </a:lnTo>
                <a:lnTo>
                  <a:pt x="18291" y="14573"/>
                </a:lnTo>
                <a:lnTo>
                  <a:pt x="18322" y="14654"/>
                </a:lnTo>
                <a:lnTo>
                  <a:pt x="18345" y="14524"/>
                </a:lnTo>
                <a:close/>
                <a:moveTo>
                  <a:pt x="21600" y="15336"/>
                </a:moveTo>
                <a:lnTo>
                  <a:pt x="21585" y="15352"/>
                </a:lnTo>
                <a:lnTo>
                  <a:pt x="21499" y="15417"/>
                </a:lnTo>
                <a:lnTo>
                  <a:pt x="21484" y="15433"/>
                </a:lnTo>
                <a:lnTo>
                  <a:pt x="21561" y="15433"/>
                </a:lnTo>
                <a:lnTo>
                  <a:pt x="21600" y="15336"/>
                </a:lnTo>
                <a:close/>
                <a:moveTo>
                  <a:pt x="21592" y="15401"/>
                </a:moveTo>
                <a:lnTo>
                  <a:pt x="21561" y="15433"/>
                </a:lnTo>
                <a:lnTo>
                  <a:pt x="21585" y="15433"/>
                </a:lnTo>
                <a:lnTo>
                  <a:pt x="21592" y="15401"/>
                </a:lnTo>
                <a:close/>
                <a:moveTo>
                  <a:pt x="21469" y="15563"/>
                </a:moveTo>
                <a:lnTo>
                  <a:pt x="21384" y="15644"/>
                </a:lnTo>
                <a:lnTo>
                  <a:pt x="21453" y="15660"/>
                </a:lnTo>
                <a:lnTo>
                  <a:pt x="21476" y="15612"/>
                </a:lnTo>
                <a:lnTo>
                  <a:pt x="21469" y="15563"/>
                </a:lnTo>
                <a:close/>
                <a:moveTo>
                  <a:pt x="12764" y="14719"/>
                </a:moveTo>
                <a:lnTo>
                  <a:pt x="12709" y="14735"/>
                </a:lnTo>
                <a:lnTo>
                  <a:pt x="12709" y="14865"/>
                </a:lnTo>
                <a:lnTo>
                  <a:pt x="12648" y="14963"/>
                </a:lnTo>
                <a:lnTo>
                  <a:pt x="12648" y="15092"/>
                </a:lnTo>
                <a:lnTo>
                  <a:pt x="12609" y="15141"/>
                </a:lnTo>
                <a:lnTo>
                  <a:pt x="12601" y="15125"/>
                </a:lnTo>
                <a:lnTo>
                  <a:pt x="12539" y="15287"/>
                </a:lnTo>
                <a:lnTo>
                  <a:pt x="12501" y="15271"/>
                </a:lnTo>
                <a:lnTo>
                  <a:pt x="12470" y="15303"/>
                </a:lnTo>
                <a:lnTo>
                  <a:pt x="12454" y="15303"/>
                </a:lnTo>
                <a:lnTo>
                  <a:pt x="12400" y="15385"/>
                </a:lnTo>
                <a:lnTo>
                  <a:pt x="12346" y="16813"/>
                </a:lnTo>
                <a:lnTo>
                  <a:pt x="12393" y="16861"/>
                </a:lnTo>
                <a:lnTo>
                  <a:pt x="12508" y="16796"/>
                </a:lnTo>
                <a:lnTo>
                  <a:pt x="12756" y="15238"/>
                </a:lnTo>
                <a:lnTo>
                  <a:pt x="12787" y="15287"/>
                </a:lnTo>
                <a:lnTo>
                  <a:pt x="12802" y="15255"/>
                </a:lnTo>
                <a:lnTo>
                  <a:pt x="12764" y="14719"/>
                </a:lnTo>
                <a:close/>
                <a:moveTo>
                  <a:pt x="5999" y="17851"/>
                </a:moveTo>
                <a:lnTo>
                  <a:pt x="5976" y="17900"/>
                </a:lnTo>
                <a:lnTo>
                  <a:pt x="5976" y="17932"/>
                </a:lnTo>
                <a:lnTo>
                  <a:pt x="5999" y="17851"/>
                </a:lnTo>
                <a:close/>
                <a:moveTo>
                  <a:pt x="13993" y="600"/>
                </a:moveTo>
                <a:lnTo>
                  <a:pt x="13916" y="698"/>
                </a:lnTo>
                <a:lnTo>
                  <a:pt x="13977" y="747"/>
                </a:lnTo>
                <a:lnTo>
                  <a:pt x="13854" y="747"/>
                </a:lnTo>
                <a:lnTo>
                  <a:pt x="13908" y="795"/>
                </a:lnTo>
                <a:lnTo>
                  <a:pt x="13923" y="844"/>
                </a:lnTo>
                <a:lnTo>
                  <a:pt x="13892" y="795"/>
                </a:lnTo>
                <a:lnTo>
                  <a:pt x="13614" y="811"/>
                </a:lnTo>
                <a:lnTo>
                  <a:pt x="13676" y="828"/>
                </a:lnTo>
                <a:lnTo>
                  <a:pt x="13405" y="909"/>
                </a:lnTo>
                <a:lnTo>
                  <a:pt x="13421" y="941"/>
                </a:lnTo>
                <a:lnTo>
                  <a:pt x="13405" y="990"/>
                </a:lnTo>
                <a:lnTo>
                  <a:pt x="13367" y="974"/>
                </a:lnTo>
                <a:lnTo>
                  <a:pt x="13452" y="1022"/>
                </a:lnTo>
                <a:lnTo>
                  <a:pt x="13398" y="1022"/>
                </a:lnTo>
                <a:lnTo>
                  <a:pt x="13498" y="1087"/>
                </a:lnTo>
                <a:lnTo>
                  <a:pt x="13459" y="1120"/>
                </a:lnTo>
                <a:lnTo>
                  <a:pt x="13475" y="1087"/>
                </a:lnTo>
                <a:lnTo>
                  <a:pt x="13189" y="1120"/>
                </a:lnTo>
                <a:lnTo>
                  <a:pt x="13204" y="1185"/>
                </a:lnTo>
                <a:lnTo>
                  <a:pt x="13228" y="1201"/>
                </a:lnTo>
                <a:lnTo>
                  <a:pt x="13235" y="1233"/>
                </a:lnTo>
                <a:lnTo>
                  <a:pt x="13429" y="1396"/>
                </a:lnTo>
                <a:lnTo>
                  <a:pt x="13444" y="1461"/>
                </a:lnTo>
                <a:lnTo>
                  <a:pt x="13475" y="1509"/>
                </a:lnTo>
                <a:lnTo>
                  <a:pt x="13468" y="1553"/>
                </a:lnTo>
                <a:lnTo>
                  <a:pt x="13444" y="1493"/>
                </a:lnTo>
                <a:lnTo>
                  <a:pt x="13421" y="1542"/>
                </a:lnTo>
                <a:lnTo>
                  <a:pt x="13382" y="1363"/>
                </a:lnTo>
                <a:lnTo>
                  <a:pt x="13104" y="1298"/>
                </a:lnTo>
                <a:lnTo>
                  <a:pt x="13150" y="1347"/>
                </a:lnTo>
                <a:lnTo>
                  <a:pt x="13050" y="1347"/>
                </a:lnTo>
                <a:lnTo>
                  <a:pt x="13243" y="1461"/>
                </a:lnTo>
                <a:lnTo>
                  <a:pt x="13034" y="1412"/>
                </a:lnTo>
                <a:lnTo>
                  <a:pt x="13034" y="1379"/>
                </a:lnTo>
                <a:lnTo>
                  <a:pt x="13019" y="1363"/>
                </a:lnTo>
                <a:lnTo>
                  <a:pt x="13019" y="1298"/>
                </a:lnTo>
                <a:lnTo>
                  <a:pt x="12949" y="1217"/>
                </a:lnTo>
                <a:lnTo>
                  <a:pt x="12980" y="1314"/>
                </a:lnTo>
                <a:lnTo>
                  <a:pt x="12934" y="1412"/>
                </a:lnTo>
                <a:lnTo>
                  <a:pt x="13019" y="1509"/>
                </a:lnTo>
                <a:lnTo>
                  <a:pt x="13027" y="1639"/>
                </a:lnTo>
                <a:lnTo>
                  <a:pt x="13220" y="1769"/>
                </a:lnTo>
                <a:lnTo>
                  <a:pt x="13150" y="1753"/>
                </a:lnTo>
                <a:lnTo>
                  <a:pt x="13166" y="1915"/>
                </a:lnTo>
                <a:lnTo>
                  <a:pt x="13150" y="1964"/>
                </a:lnTo>
                <a:lnTo>
                  <a:pt x="13150" y="1996"/>
                </a:lnTo>
                <a:lnTo>
                  <a:pt x="13096" y="2126"/>
                </a:lnTo>
                <a:lnTo>
                  <a:pt x="12918" y="2045"/>
                </a:lnTo>
                <a:lnTo>
                  <a:pt x="13003" y="2045"/>
                </a:lnTo>
                <a:lnTo>
                  <a:pt x="13011" y="2077"/>
                </a:lnTo>
                <a:lnTo>
                  <a:pt x="13050" y="2061"/>
                </a:lnTo>
                <a:lnTo>
                  <a:pt x="13027" y="2029"/>
                </a:lnTo>
                <a:lnTo>
                  <a:pt x="13081" y="1866"/>
                </a:lnTo>
                <a:lnTo>
                  <a:pt x="13081" y="1801"/>
                </a:lnTo>
                <a:lnTo>
                  <a:pt x="13027" y="1753"/>
                </a:lnTo>
                <a:lnTo>
                  <a:pt x="12949" y="1574"/>
                </a:lnTo>
                <a:lnTo>
                  <a:pt x="12949" y="1542"/>
                </a:lnTo>
                <a:lnTo>
                  <a:pt x="12934" y="1477"/>
                </a:lnTo>
                <a:lnTo>
                  <a:pt x="12872" y="1412"/>
                </a:lnTo>
                <a:lnTo>
                  <a:pt x="12864" y="1250"/>
                </a:lnTo>
                <a:lnTo>
                  <a:pt x="12740" y="1217"/>
                </a:lnTo>
                <a:lnTo>
                  <a:pt x="12679" y="1282"/>
                </a:lnTo>
                <a:lnTo>
                  <a:pt x="12671" y="1396"/>
                </a:lnTo>
                <a:lnTo>
                  <a:pt x="12632" y="1461"/>
                </a:lnTo>
                <a:lnTo>
                  <a:pt x="12679" y="1493"/>
                </a:lnTo>
                <a:lnTo>
                  <a:pt x="12702" y="1655"/>
                </a:lnTo>
                <a:lnTo>
                  <a:pt x="12841" y="1736"/>
                </a:lnTo>
                <a:lnTo>
                  <a:pt x="12818" y="1834"/>
                </a:lnTo>
                <a:lnTo>
                  <a:pt x="12408" y="1623"/>
                </a:lnTo>
                <a:lnTo>
                  <a:pt x="12369" y="1655"/>
                </a:lnTo>
                <a:lnTo>
                  <a:pt x="12423" y="1720"/>
                </a:lnTo>
                <a:lnTo>
                  <a:pt x="12385" y="1785"/>
                </a:lnTo>
                <a:lnTo>
                  <a:pt x="12068" y="1834"/>
                </a:lnTo>
                <a:lnTo>
                  <a:pt x="12091" y="1818"/>
                </a:lnTo>
                <a:lnTo>
                  <a:pt x="12083" y="1753"/>
                </a:lnTo>
                <a:lnTo>
                  <a:pt x="12076" y="1753"/>
                </a:lnTo>
                <a:lnTo>
                  <a:pt x="12006" y="1785"/>
                </a:lnTo>
                <a:lnTo>
                  <a:pt x="12029" y="1801"/>
                </a:lnTo>
                <a:lnTo>
                  <a:pt x="12006" y="1818"/>
                </a:lnTo>
                <a:lnTo>
                  <a:pt x="11991" y="1801"/>
                </a:lnTo>
                <a:lnTo>
                  <a:pt x="11844" y="1899"/>
                </a:lnTo>
                <a:lnTo>
                  <a:pt x="11859" y="1915"/>
                </a:lnTo>
                <a:lnTo>
                  <a:pt x="11735" y="2045"/>
                </a:lnTo>
                <a:lnTo>
                  <a:pt x="11666" y="1947"/>
                </a:lnTo>
                <a:lnTo>
                  <a:pt x="11743" y="1899"/>
                </a:lnTo>
                <a:lnTo>
                  <a:pt x="11558" y="1785"/>
                </a:lnTo>
                <a:lnTo>
                  <a:pt x="11612" y="1850"/>
                </a:lnTo>
                <a:lnTo>
                  <a:pt x="11612" y="1964"/>
                </a:lnTo>
                <a:lnTo>
                  <a:pt x="11658" y="2029"/>
                </a:lnTo>
                <a:lnTo>
                  <a:pt x="11658" y="2158"/>
                </a:lnTo>
                <a:lnTo>
                  <a:pt x="11550" y="2093"/>
                </a:lnTo>
                <a:lnTo>
                  <a:pt x="11449" y="2223"/>
                </a:lnTo>
                <a:lnTo>
                  <a:pt x="11496" y="2337"/>
                </a:lnTo>
                <a:lnTo>
                  <a:pt x="11457" y="2369"/>
                </a:lnTo>
                <a:lnTo>
                  <a:pt x="11310" y="2272"/>
                </a:lnTo>
                <a:lnTo>
                  <a:pt x="11295" y="2304"/>
                </a:lnTo>
                <a:lnTo>
                  <a:pt x="11380" y="2418"/>
                </a:lnTo>
                <a:lnTo>
                  <a:pt x="11364" y="2467"/>
                </a:lnTo>
                <a:lnTo>
                  <a:pt x="11102" y="2110"/>
                </a:lnTo>
                <a:lnTo>
                  <a:pt x="11117" y="2093"/>
                </a:lnTo>
                <a:lnTo>
                  <a:pt x="11009" y="1996"/>
                </a:lnTo>
                <a:lnTo>
                  <a:pt x="11418" y="2126"/>
                </a:lnTo>
                <a:lnTo>
                  <a:pt x="11488" y="2045"/>
                </a:lnTo>
                <a:lnTo>
                  <a:pt x="11480" y="1964"/>
                </a:lnTo>
                <a:lnTo>
                  <a:pt x="11388" y="1850"/>
                </a:lnTo>
                <a:lnTo>
                  <a:pt x="11395" y="1866"/>
                </a:lnTo>
                <a:lnTo>
                  <a:pt x="11071" y="1688"/>
                </a:lnTo>
                <a:lnTo>
                  <a:pt x="11040" y="1720"/>
                </a:lnTo>
                <a:lnTo>
                  <a:pt x="11024" y="1688"/>
                </a:lnTo>
                <a:lnTo>
                  <a:pt x="11024" y="1672"/>
                </a:lnTo>
                <a:lnTo>
                  <a:pt x="10978" y="1655"/>
                </a:lnTo>
                <a:lnTo>
                  <a:pt x="11016" y="1639"/>
                </a:lnTo>
                <a:lnTo>
                  <a:pt x="10962" y="1607"/>
                </a:lnTo>
                <a:lnTo>
                  <a:pt x="10970" y="1623"/>
                </a:lnTo>
                <a:lnTo>
                  <a:pt x="10854" y="1639"/>
                </a:lnTo>
                <a:lnTo>
                  <a:pt x="10846" y="1607"/>
                </a:lnTo>
                <a:lnTo>
                  <a:pt x="10800" y="1574"/>
                </a:lnTo>
                <a:lnTo>
                  <a:pt x="10893" y="1574"/>
                </a:lnTo>
                <a:lnTo>
                  <a:pt x="10815" y="1493"/>
                </a:lnTo>
                <a:lnTo>
                  <a:pt x="10769" y="1574"/>
                </a:lnTo>
                <a:lnTo>
                  <a:pt x="10730" y="1493"/>
                </a:lnTo>
                <a:lnTo>
                  <a:pt x="10692" y="1542"/>
                </a:lnTo>
                <a:lnTo>
                  <a:pt x="10684" y="1509"/>
                </a:lnTo>
                <a:lnTo>
                  <a:pt x="10669" y="1493"/>
                </a:lnTo>
                <a:lnTo>
                  <a:pt x="10638" y="1574"/>
                </a:lnTo>
                <a:lnTo>
                  <a:pt x="10645" y="1493"/>
                </a:lnTo>
                <a:lnTo>
                  <a:pt x="10607" y="1477"/>
                </a:lnTo>
                <a:lnTo>
                  <a:pt x="10537" y="1590"/>
                </a:lnTo>
                <a:lnTo>
                  <a:pt x="10498" y="1542"/>
                </a:lnTo>
                <a:lnTo>
                  <a:pt x="10437" y="1574"/>
                </a:lnTo>
                <a:lnTo>
                  <a:pt x="10468" y="1623"/>
                </a:lnTo>
                <a:lnTo>
                  <a:pt x="10421" y="1607"/>
                </a:lnTo>
                <a:lnTo>
                  <a:pt x="10398" y="1639"/>
                </a:lnTo>
                <a:lnTo>
                  <a:pt x="10413" y="1672"/>
                </a:lnTo>
                <a:lnTo>
                  <a:pt x="10383" y="1688"/>
                </a:lnTo>
                <a:lnTo>
                  <a:pt x="10383" y="1607"/>
                </a:lnTo>
                <a:lnTo>
                  <a:pt x="10359" y="1672"/>
                </a:lnTo>
                <a:lnTo>
                  <a:pt x="10305" y="1672"/>
                </a:lnTo>
                <a:lnTo>
                  <a:pt x="10328" y="1688"/>
                </a:lnTo>
                <a:lnTo>
                  <a:pt x="10290" y="1688"/>
                </a:lnTo>
                <a:lnTo>
                  <a:pt x="10290" y="1720"/>
                </a:lnTo>
                <a:lnTo>
                  <a:pt x="10267" y="1720"/>
                </a:lnTo>
                <a:lnTo>
                  <a:pt x="10259" y="1753"/>
                </a:lnTo>
                <a:lnTo>
                  <a:pt x="10212" y="1801"/>
                </a:lnTo>
                <a:lnTo>
                  <a:pt x="10267" y="1818"/>
                </a:lnTo>
                <a:lnTo>
                  <a:pt x="10228" y="1818"/>
                </a:lnTo>
                <a:lnTo>
                  <a:pt x="10212" y="1866"/>
                </a:lnTo>
                <a:lnTo>
                  <a:pt x="10212" y="1899"/>
                </a:lnTo>
                <a:lnTo>
                  <a:pt x="10189" y="1850"/>
                </a:lnTo>
                <a:lnTo>
                  <a:pt x="10158" y="1866"/>
                </a:lnTo>
                <a:lnTo>
                  <a:pt x="10174" y="1883"/>
                </a:lnTo>
                <a:lnTo>
                  <a:pt x="10135" y="1915"/>
                </a:lnTo>
                <a:lnTo>
                  <a:pt x="10158" y="1915"/>
                </a:lnTo>
                <a:lnTo>
                  <a:pt x="10182" y="1947"/>
                </a:lnTo>
                <a:lnTo>
                  <a:pt x="10182" y="1964"/>
                </a:lnTo>
                <a:lnTo>
                  <a:pt x="10120" y="1980"/>
                </a:lnTo>
                <a:lnTo>
                  <a:pt x="10174" y="1980"/>
                </a:lnTo>
                <a:lnTo>
                  <a:pt x="10081" y="2029"/>
                </a:lnTo>
                <a:lnTo>
                  <a:pt x="10096" y="2045"/>
                </a:lnTo>
                <a:lnTo>
                  <a:pt x="10058" y="2077"/>
                </a:lnTo>
                <a:lnTo>
                  <a:pt x="10104" y="2110"/>
                </a:lnTo>
                <a:lnTo>
                  <a:pt x="10042" y="2142"/>
                </a:lnTo>
                <a:lnTo>
                  <a:pt x="10058" y="2158"/>
                </a:lnTo>
                <a:lnTo>
                  <a:pt x="10058" y="2256"/>
                </a:lnTo>
                <a:lnTo>
                  <a:pt x="10035" y="2288"/>
                </a:lnTo>
                <a:lnTo>
                  <a:pt x="10019" y="2272"/>
                </a:lnTo>
                <a:lnTo>
                  <a:pt x="9973" y="2337"/>
                </a:lnTo>
                <a:lnTo>
                  <a:pt x="9996" y="2321"/>
                </a:lnTo>
                <a:lnTo>
                  <a:pt x="9895" y="2499"/>
                </a:lnTo>
                <a:lnTo>
                  <a:pt x="9911" y="2515"/>
                </a:lnTo>
                <a:lnTo>
                  <a:pt x="9965" y="2467"/>
                </a:lnTo>
                <a:lnTo>
                  <a:pt x="9957" y="2450"/>
                </a:lnTo>
                <a:lnTo>
                  <a:pt x="9988" y="2450"/>
                </a:lnTo>
                <a:lnTo>
                  <a:pt x="9973" y="2467"/>
                </a:lnTo>
                <a:lnTo>
                  <a:pt x="9988" y="2467"/>
                </a:lnTo>
                <a:lnTo>
                  <a:pt x="9957" y="2515"/>
                </a:lnTo>
                <a:lnTo>
                  <a:pt x="9834" y="2532"/>
                </a:lnTo>
                <a:lnTo>
                  <a:pt x="9818" y="2548"/>
                </a:lnTo>
                <a:lnTo>
                  <a:pt x="9841" y="2613"/>
                </a:lnTo>
                <a:lnTo>
                  <a:pt x="9741" y="2629"/>
                </a:lnTo>
                <a:lnTo>
                  <a:pt x="9818" y="2629"/>
                </a:lnTo>
                <a:lnTo>
                  <a:pt x="9735" y="2666"/>
                </a:lnTo>
                <a:lnTo>
                  <a:pt x="9664" y="2726"/>
                </a:lnTo>
                <a:lnTo>
                  <a:pt x="9749" y="2759"/>
                </a:lnTo>
                <a:lnTo>
                  <a:pt x="9656" y="2759"/>
                </a:lnTo>
                <a:lnTo>
                  <a:pt x="9679" y="2872"/>
                </a:lnTo>
                <a:lnTo>
                  <a:pt x="9787" y="2824"/>
                </a:lnTo>
                <a:lnTo>
                  <a:pt x="9795" y="2856"/>
                </a:lnTo>
                <a:lnTo>
                  <a:pt x="9772" y="2889"/>
                </a:lnTo>
                <a:lnTo>
                  <a:pt x="9656" y="2905"/>
                </a:lnTo>
                <a:lnTo>
                  <a:pt x="9694" y="2937"/>
                </a:lnTo>
                <a:lnTo>
                  <a:pt x="9671" y="2986"/>
                </a:lnTo>
                <a:lnTo>
                  <a:pt x="9694" y="3019"/>
                </a:lnTo>
                <a:lnTo>
                  <a:pt x="9671" y="3051"/>
                </a:lnTo>
                <a:lnTo>
                  <a:pt x="9679" y="3067"/>
                </a:lnTo>
                <a:lnTo>
                  <a:pt x="9764" y="2954"/>
                </a:lnTo>
                <a:lnTo>
                  <a:pt x="9741" y="3019"/>
                </a:lnTo>
                <a:lnTo>
                  <a:pt x="9718" y="3019"/>
                </a:lnTo>
                <a:lnTo>
                  <a:pt x="9725" y="3067"/>
                </a:lnTo>
                <a:lnTo>
                  <a:pt x="9671" y="3148"/>
                </a:lnTo>
                <a:lnTo>
                  <a:pt x="9741" y="3100"/>
                </a:lnTo>
                <a:lnTo>
                  <a:pt x="9718" y="3148"/>
                </a:lnTo>
                <a:lnTo>
                  <a:pt x="9741" y="3181"/>
                </a:lnTo>
                <a:lnTo>
                  <a:pt x="9694" y="3229"/>
                </a:lnTo>
                <a:lnTo>
                  <a:pt x="9756" y="3294"/>
                </a:lnTo>
                <a:lnTo>
                  <a:pt x="9749" y="3311"/>
                </a:lnTo>
                <a:lnTo>
                  <a:pt x="9903" y="3197"/>
                </a:lnTo>
                <a:lnTo>
                  <a:pt x="9911" y="3165"/>
                </a:lnTo>
                <a:lnTo>
                  <a:pt x="9957" y="3148"/>
                </a:lnTo>
                <a:lnTo>
                  <a:pt x="9957" y="3100"/>
                </a:lnTo>
                <a:lnTo>
                  <a:pt x="9965" y="3067"/>
                </a:lnTo>
                <a:lnTo>
                  <a:pt x="9981" y="3148"/>
                </a:lnTo>
                <a:lnTo>
                  <a:pt x="10011" y="3181"/>
                </a:lnTo>
                <a:lnTo>
                  <a:pt x="10011" y="3278"/>
                </a:lnTo>
                <a:lnTo>
                  <a:pt x="10104" y="3538"/>
                </a:lnTo>
                <a:lnTo>
                  <a:pt x="10104" y="3570"/>
                </a:lnTo>
                <a:lnTo>
                  <a:pt x="10112" y="3603"/>
                </a:lnTo>
                <a:lnTo>
                  <a:pt x="10089" y="3603"/>
                </a:lnTo>
                <a:lnTo>
                  <a:pt x="10120" y="3733"/>
                </a:lnTo>
                <a:lnTo>
                  <a:pt x="10205" y="3700"/>
                </a:lnTo>
                <a:lnTo>
                  <a:pt x="10220" y="3635"/>
                </a:lnTo>
                <a:lnTo>
                  <a:pt x="10282" y="3619"/>
                </a:lnTo>
                <a:lnTo>
                  <a:pt x="10313" y="3262"/>
                </a:lnTo>
                <a:lnTo>
                  <a:pt x="10328" y="3262"/>
                </a:lnTo>
                <a:lnTo>
                  <a:pt x="10282" y="3246"/>
                </a:lnTo>
                <a:lnTo>
                  <a:pt x="10413" y="3132"/>
                </a:lnTo>
                <a:lnTo>
                  <a:pt x="10375" y="3132"/>
                </a:lnTo>
                <a:lnTo>
                  <a:pt x="10429" y="3051"/>
                </a:lnTo>
                <a:lnTo>
                  <a:pt x="10328" y="2905"/>
                </a:lnTo>
                <a:lnTo>
                  <a:pt x="10313" y="2775"/>
                </a:lnTo>
                <a:lnTo>
                  <a:pt x="10328" y="2791"/>
                </a:lnTo>
                <a:lnTo>
                  <a:pt x="10328" y="2710"/>
                </a:lnTo>
                <a:lnTo>
                  <a:pt x="10313" y="2662"/>
                </a:lnTo>
                <a:lnTo>
                  <a:pt x="10352" y="2645"/>
                </a:lnTo>
                <a:lnTo>
                  <a:pt x="10344" y="2645"/>
                </a:lnTo>
                <a:lnTo>
                  <a:pt x="10336" y="2613"/>
                </a:lnTo>
                <a:lnTo>
                  <a:pt x="10367" y="2597"/>
                </a:lnTo>
                <a:lnTo>
                  <a:pt x="10359" y="2597"/>
                </a:lnTo>
                <a:lnTo>
                  <a:pt x="10390" y="2564"/>
                </a:lnTo>
                <a:lnTo>
                  <a:pt x="10383" y="2548"/>
                </a:lnTo>
                <a:lnTo>
                  <a:pt x="10421" y="2532"/>
                </a:lnTo>
                <a:lnTo>
                  <a:pt x="10421" y="2515"/>
                </a:lnTo>
                <a:lnTo>
                  <a:pt x="10514" y="2386"/>
                </a:lnTo>
                <a:lnTo>
                  <a:pt x="10491" y="2321"/>
                </a:lnTo>
                <a:lnTo>
                  <a:pt x="10498" y="2256"/>
                </a:lnTo>
                <a:lnTo>
                  <a:pt x="10506" y="2256"/>
                </a:lnTo>
                <a:lnTo>
                  <a:pt x="10522" y="2223"/>
                </a:lnTo>
                <a:lnTo>
                  <a:pt x="10537" y="2223"/>
                </a:lnTo>
                <a:lnTo>
                  <a:pt x="10529" y="2207"/>
                </a:lnTo>
                <a:lnTo>
                  <a:pt x="10661" y="2175"/>
                </a:lnTo>
                <a:lnTo>
                  <a:pt x="10699" y="2223"/>
                </a:lnTo>
                <a:lnTo>
                  <a:pt x="10707" y="2321"/>
                </a:lnTo>
                <a:lnTo>
                  <a:pt x="10568" y="2515"/>
                </a:lnTo>
                <a:lnTo>
                  <a:pt x="10568" y="2532"/>
                </a:lnTo>
                <a:lnTo>
                  <a:pt x="10529" y="2564"/>
                </a:lnTo>
                <a:lnTo>
                  <a:pt x="10553" y="2937"/>
                </a:lnTo>
                <a:lnTo>
                  <a:pt x="10622" y="2970"/>
                </a:lnTo>
                <a:lnTo>
                  <a:pt x="10622" y="3002"/>
                </a:lnTo>
                <a:lnTo>
                  <a:pt x="10638" y="3002"/>
                </a:lnTo>
                <a:lnTo>
                  <a:pt x="10645" y="3067"/>
                </a:lnTo>
                <a:lnTo>
                  <a:pt x="10808" y="2986"/>
                </a:lnTo>
                <a:lnTo>
                  <a:pt x="10800" y="2970"/>
                </a:lnTo>
                <a:lnTo>
                  <a:pt x="10839" y="2937"/>
                </a:lnTo>
                <a:lnTo>
                  <a:pt x="10831" y="2970"/>
                </a:lnTo>
                <a:lnTo>
                  <a:pt x="10940" y="2954"/>
                </a:lnTo>
                <a:lnTo>
                  <a:pt x="11040" y="3035"/>
                </a:lnTo>
                <a:lnTo>
                  <a:pt x="10955" y="3051"/>
                </a:lnTo>
                <a:lnTo>
                  <a:pt x="10947" y="3083"/>
                </a:lnTo>
                <a:lnTo>
                  <a:pt x="10931" y="3067"/>
                </a:lnTo>
                <a:lnTo>
                  <a:pt x="10924" y="3116"/>
                </a:lnTo>
                <a:lnTo>
                  <a:pt x="10715" y="3132"/>
                </a:lnTo>
                <a:lnTo>
                  <a:pt x="10684" y="3181"/>
                </a:lnTo>
                <a:lnTo>
                  <a:pt x="10754" y="3311"/>
                </a:lnTo>
                <a:lnTo>
                  <a:pt x="10754" y="3457"/>
                </a:lnTo>
                <a:lnTo>
                  <a:pt x="10607" y="3392"/>
                </a:lnTo>
                <a:lnTo>
                  <a:pt x="10576" y="3554"/>
                </a:lnTo>
                <a:lnTo>
                  <a:pt x="10584" y="3700"/>
                </a:lnTo>
                <a:lnTo>
                  <a:pt x="10591" y="3797"/>
                </a:lnTo>
                <a:lnTo>
                  <a:pt x="10568" y="3797"/>
                </a:lnTo>
                <a:lnTo>
                  <a:pt x="10584" y="3700"/>
                </a:lnTo>
                <a:lnTo>
                  <a:pt x="10498" y="3895"/>
                </a:lnTo>
                <a:lnTo>
                  <a:pt x="10460" y="3846"/>
                </a:lnTo>
                <a:lnTo>
                  <a:pt x="10182" y="3927"/>
                </a:lnTo>
                <a:lnTo>
                  <a:pt x="10228" y="4008"/>
                </a:lnTo>
                <a:lnTo>
                  <a:pt x="10189" y="3976"/>
                </a:lnTo>
                <a:lnTo>
                  <a:pt x="10182" y="3927"/>
                </a:lnTo>
                <a:lnTo>
                  <a:pt x="10112" y="3879"/>
                </a:lnTo>
                <a:lnTo>
                  <a:pt x="10042" y="3960"/>
                </a:lnTo>
                <a:lnTo>
                  <a:pt x="9950" y="3879"/>
                </a:lnTo>
                <a:lnTo>
                  <a:pt x="9950" y="3830"/>
                </a:lnTo>
                <a:lnTo>
                  <a:pt x="9926" y="3781"/>
                </a:lnTo>
                <a:lnTo>
                  <a:pt x="9934" y="3716"/>
                </a:lnTo>
                <a:lnTo>
                  <a:pt x="9957" y="3684"/>
                </a:lnTo>
                <a:lnTo>
                  <a:pt x="9950" y="3668"/>
                </a:lnTo>
                <a:lnTo>
                  <a:pt x="10004" y="3570"/>
                </a:lnTo>
                <a:lnTo>
                  <a:pt x="9973" y="3554"/>
                </a:lnTo>
                <a:lnTo>
                  <a:pt x="9981" y="3376"/>
                </a:lnTo>
                <a:lnTo>
                  <a:pt x="9872" y="3473"/>
                </a:lnTo>
                <a:lnTo>
                  <a:pt x="9872" y="3522"/>
                </a:lnTo>
                <a:lnTo>
                  <a:pt x="9903" y="3538"/>
                </a:lnTo>
                <a:lnTo>
                  <a:pt x="9880" y="3554"/>
                </a:lnTo>
                <a:lnTo>
                  <a:pt x="9849" y="3554"/>
                </a:lnTo>
                <a:lnTo>
                  <a:pt x="9849" y="3700"/>
                </a:lnTo>
                <a:lnTo>
                  <a:pt x="9895" y="3862"/>
                </a:lnTo>
                <a:lnTo>
                  <a:pt x="9888" y="3895"/>
                </a:lnTo>
                <a:lnTo>
                  <a:pt x="9950" y="4008"/>
                </a:lnTo>
                <a:lnTo>
                  <a:pt x="9903" y="3976"/>
                </a:lnTo>
                <a:lnTo>
                  <a:pt x="9880" y="4041"/>
                </a:lnTo>
                <a:lnTo>
                  <a:pt x="9741" y="4041"/>
                </a:lnTo>
                <a:lnTo>
                  <a:pt x="9656" y="4138"/>
                </a:lnTo>
                <a:lnTo>
                  <a:pt x="9633" y="4317"/>
                </a:lnTo>
                <a:lnTo>
                  <a:pt x="9617" y="4317"/>
                </a:lnTo>
                <a:lnTo>
                  <a:pt x="9640" y="4349"/>
                </a:lnTo>
                <a:lnTo>
                  <a:pt x="9586" y="4333"/>
                </a:lnTo>
                <a:lnTo>
                  <a:pt x="9633" y="4349"/>
                </a:lnTo>
                <a:lnTo>
                  <a:pt x="9478" y="4447"/>
                </a:lnTo>
                <a:lnTo>
                  <a:pt x="9447" y="4576"/>
                </a:lnTo>
                <a:lnTo>
                  <a:pt x="9393" y="4625"/>
                </a:lnTo>
                <a:lnTo>
                  <a:pt x="9408" y="4658"/>
                </a:lnTo>
                <a:lnTo>
                  <a:pt x="9316" y="4674"/>
                </a:lnTo>
                <a:lnTo>
                  <a:pt x="9308" y="4625"/>
                </a:lnTo>
                <a:lnTo>
                  <a:pt x="9277" y="4658"/>
                </a:lnTo>
                <a:lnTo>
                  <a:pt x="9300" y="4787"/>
                </a:lnTo>
                <a:lnTo>
                  <a:pt x="9099" y="4820"/>
                </a:lnTo>
                <a:lnTo>
                  <a:pt x="9130" y="4836"/>
                </a:lnTo>
                <a:lnTo>
                  <a:pt x="9107" y="4852"/>
                </a:lnTo>
                <a:lnTo>
                  <a:pt x="9122" y="4869"/>
                </a:lnTo>
                <a:lnTo>
                  <a:pt x="9099" y="4885"/>
                </a:lnTo>
                <a:lnTo>
                  <a:pt x="9223" y="4950"/>
                </a:lnTo>
                <a:lnTo>
                  <a:pt x="9215" y="4966"/>
                </a:lnTo>
                <a:lnTo>
                  <a:pt x="9231" y="4966"/>
                </a:lnTo>
                <a:lnTo>
                  <a:pt x="9231" y="4982"/>
                </a:lnTo>
                <a:lnTo>
                  <a:pt x="9277" y="5015"/>
                </a:lnTo>
                <a:lnTo>
                  <a:pt x="9254" y="5031"/>
                </a:lnTo>
                <a:lnTo>
                  <a:pt x="9262" y="5096"/>
                </a:lnTo>
                <a:lnTo>
                  <a:pt x="9316" y="5161"/>
                </a:lnTo>
                <a:lnTo>
                  <a:pt x="9323" y="5258"/>
                </a:lnTo>
                <a:lnTo>
                  <a:pt x="9308" y="5242"/>
                </a:lnTo>
                <a:lnTo>
                  <a:pt x="9354" y="5372"/>
                </a:lnTo>
                <a:lnTo>
                  <a:pt x="9316" y="5290"/>
                </a:lnTo>
                <a:lnTo>
                  <a:pt x="9308" y="5436"/>
                </a:lnTo>
                <a:lnTo>
                  <a:pt x="9316" y="5420"/>
                </a:lnTo>
                <a:lnTo>
                  <a:pt x="9316" y="5436"/>
                </a:lnTo>
                <a:lnTo>
                  <a:pt x="9285" y="5615"/>
                </a:lnTo>
                <a:lnTo>
                  <a:pt x="8875" y="5599"/>
                </a:lnTo>
                <a:lnTo>
                  <a:pt x="8867" y="5631"/>
                </a:lnTo>
                <a:lnTo>
                  <a:pt x="8836" y="5647"/>
                </a:lnTo>
                <a:lnTo>
                  <a:pt x="8821" y="5761"/>
                </a:lnTo>
                <a:lnTo>
                  <a:pt x="8836" y="5761"/>
                </a:lnTo>
                <a:lnTo>
                  <a:pt x="8836" y="5810"/>
                </a:lnTo>
                <a:lnTo>
                  <a:pt x="8844" y="5810"/>
                </a:lnTo>
                <a:lnTo>
                  <a:pt x="8782" y="6362"/>
                </a:lnTo>
                <a:lnTo>
                  <a:pt x="8829" y="6313"/>
                </a:lnTo>
                <a:lnTo>
                  <a:pt x="8798" y="6394"/>
                </a:lnTo>
                <a:lnTo>
                  <a:pt x="8820" y="6418"/>
                </a:lnTo>
                <a:lnTo>
                  <a:pt x="8805" y="6654"/>
                </a:lnTo>
                <a:lnTo>
                  <a:pt x="8945" y="6605"/>
                </a:lnTo>
                <a:lnTo>
                  <a:pt x="8976" y="6686"/>
                </a:lnTo>
                <a:lnTo>
                  <a:pt x="8983" y="6670"/>
                </a:lnTo>
                <a:lnTo>
                  <a:pt x="9030" y="6816"/>
                </a:lnTo>
                <a:lnTo>
                  <a:pt x="9254" y="6670"/>
                </a:lnTo>
                <a:lnTo>
                  <a:pt x="9277" y="6605"/>
                </a:lnTo>
                <a:lnTo>
                  <a:pt x="9339" y="6556"/>
                </a:lnTo>
                <a:lnTo>
                  <a:pt x="9362" y="6426"/>
                </a:lnTo>
                <a:lnTo>
                  <a:pt x="9393" y="6378"/>
                </a:lnTo>
                <a:lnTo>
                  <a:pt x="9370" y="6313"/>
                </a:lnTo>
                <a:lnTo>
                  <a:pt x="9432" y="6037"/>
                </a:lnTo>
                <a:lnTo>
                  <a:pt x="9586" y="5858"/>
                </a:lnTo>
                <a:lnTo>
                  <a:pt x="9586" y="5664"/>
                </a:lnTo>
                <a:lnTo>
                  <a:pt x="9803" y="5647"/>
                </a:lnTo>
                <a:lnTo>
                  <a:pt x="9926" y="5469"/>
                </a:lnTo>
                <a:lnTo>
                  <a:pt x="10352" y="6167"/>
                </a:lnTo>
                <a:lnTo>
                  <a:pt x="10375" y="6167"/>
                </a:lnTo>
                <a:lnTo>
                  <a:pt x="10413" y="6362"/>
                </a:lnTo>
                <a:lnTo>
                  <a:pt x="10398" y="6378"/>
                </a:lnTo>
                <a:lnTo>
                  <a:pt x="10383" y="6475"/>
                </a:lnTo>
                <a:lnTo>
                  <a:pt x="10413" y="6508"/>
                </a:lnTo>
                <a:lnTo>
                  <a:pt x="10444" y="6345"/>
                </a:lnTo>
                <a:lnTo>
                  <a:pt x="10475" y="6329"/>
                </a:lnTo>
                <a:lnTo>
                  <a:pt x="10468" y="6248"/>
                </a:lnTo>
                <a:lnTo>
                  <a:pt x="10437" y="6215"/>
                </a:lnTo>
                <a:lnTo>
                  <a:pt x="10460" y="6102"/>
                </a:lnTo>
                <a:lnTo>
                  <a:pt x="10553" y="6183"/>
                </a:lnTo>
                <a:lnTo>
                  <a:pt x="10390" y="5940"/>
                </a:lnTo>
                <a:lnTo>
                  <a:pt x="10398" y="5875"/>
                </a:lnTo>
                <a:lnTo>
                  <a:pt x="10313" y="5842"/>
                </a:lnTo>
                <a:lnTo>
                  <a:pt x="10143" y="5404"/>
                </a:lnTo>
                <a:lnTo>
                  <a:pt x="10151" y="5290"/>
                </a:lnTo>
                <a:lnTo>
                  <a:pt x="10228" y="5274"/>
                </a:lnTo>
                <a:lnTo>
                  <a:pt x="10220" y="5355"/>
                </a:lnTo>
                <a:lnTo>
                  <a:pt x="10259" y="5355"/>
                </a:lnTo>
                <a:lnTo>
                  <a:pt x="10267" y="5323"/>
                </a:lnTo>
                <a:lnTo>
                  <a:pt x="10344" y="5501"/>
                </a:lnTo>
                <a:lnTo>
                  <a:pt x="10321" y="5501"/>
                </a:lnTo>
                <a:lnTo>
                  <a:pt x="10491" y="5729"/>
                </a:lnTo>
                <a:lnTo>
                  <a:pt x="10444" y="5696"/>
                </a:lnTo>
                <a:lnTo>
                  <a:pt x="10614" y="5923"/>
                </a:lnTo>
                <a:lnTo>
                  <a:pt x="10614" y="6118"/>
                </a:lnTo>
                <a:lnTo>
                  <a:pt x="10607" y="6118"/>
                </a:lnTo>
                <a:lnTo>
                  <a:pt x="10730" y="6345"/>
                </a:lnTo>
                <a:lnTo>
                  <a:pt x="10707" y="6345"/>
                </a:lnTo>
                <a:lnTo>
                  <a:pt x="10730" y="6410"/>
                </a:lnTo>
                <a:lnTo>
                  <a:pt x="10815" y="6426"/>
                </a:lnTo>
                <a:lnTo>
                  <a:pt x="10846" y="6475"/>
                </a:lnTo>
                <a:lnTo>
                  <a:pt x="10846" y="6491"/>
                </a:lnTo>
                <a:lnTo>
                  <a:pt x="10746" y="6491"/>
                </a:lnTo>
                <a:lnTo>
                  <a:pt x="10792" y="6702"/>
                </a:lnTo>
                <a:lnTo>
                  <a:pt x="10831" y="6751"/>
                </a:lnTo>
                <a:lnTo>
                  <a:pt x="10877" y="6751"/>
                </a:lnTo>
                <a:lnTo>
                  <a:pt x="10846" y="6556"/>
                </a:lnTo>
                <a:lnTo>
                  <a:pt x="10893" y="6589"/>
                </a:lnTo>
                <a:lnTo>
                  <a:pt x="10854" y="6508"/>
                </a:lnTo>
                <a:lnTo>
                  <a:pt x="10901" y="6508"/>
                </a:lnTo>
                <a:lnTo>
                  <a:pt x="10916" y="6475"/>
                </a:lnTo>
                <a:lnTo>
                  <a:pt x="10823" y="6345"/>
                </a:lnTo>
                <a:lnTo>
                  <a:pt x="10854" y="6313"/>
                </a:lnTo>
                <a:lnTo>
                  <a:pt x="10839" y="6297"/>
                </a:lnTo>
                <a:lnTo>
                  <a:pt x="10854" y="6280"/>
                </a:lnTo>
                <a:lnTo>
                  <a:pt x="10862" y="6313"/>
                </a:lnTo>
                <a:lnTo>
                  <a:pt x="10854" y="6264"/>
                </a:lnTo>
                <a:lnTo>
                  <a:pt x="10815" y="6151"/>
                </a:lnTo>
                <a:lnTo>
                  <a:pt x="10831" y="6086"/>
                </a:lnTo>
                <a:lnTo>
                  <a:pt x="10865" y="6137"/>
                </a:lnTo>
                <a:lnTo>
                  <a:pt x="10901" y="6167"/>
                </a:lnTo>
                <a:lnTo>
                  <a:pt x="10893" y="6118"/>
                </a:lnTo>
                <a:lnTo>
                  <a:pt x="10924" y="6151"/>
                </a:lnTo>
                <a:lnTo>
                  <a:pt x="10885" y="6069"/>
                </a:lnTo>
                <a:lnTo>
                  <a:pt x="11009" y="6037"/>
                </a:lnTo>
                <a:lnTo>
                  <a:pt x="11032" y="6069"/>
                </a:lnTo>
                <a:lnTo>
                  <a:pt x="11078" y="6069"/>
                </a:lnTo>
                <a:lnTo>
                  <a:pt x="11040" y="6167"/>
                </a:lnTo>
                <a:lnTo>
                  <a:pt x="11102" y="6345"/>
                </a:lnTo>
                <a:lnTo>
                  <a:pt x="11094" y="6394"/>
                </a:lnTo>
                <a:lnTo>
                  <a:pt x="11117" y="6410"/>
                </a:lnTo>
                <a:lnTo>
                  <a:pt x="11086" y="6443"/>
                </a:lnTo>
                <a:lnTo>
                  <a:pt x="11071" y="6394"/>
                </a:lnTo>
                <a:lnTo>
                  <a:pt x="11063" y="6459"/>
                </a:lnTo>
                <a:lnTo>
                  <a:pt x="11102" y="6475"/>
                </a:lnTo>
                <a:lnTo>
                  <a:pt x="11148" y="6621"/>
                </a:lnTo>
                <a:lnTo>
                  <a:pt x="11140" y="6637"/>
                </a:lnTo>
                <a:lnTo>
                  <a:pt x="11132" y="6654"/>
                </a:lnTo>
                <a:lnTo>
                  <a:pt x="11194" y="6654"/>
                </a:lnTo>
                <a:lnTo>
                  <a:pt x="11148" y="6702"/>
                </a:lnTo>
                <a:lnTo>
                  <a:pt x="11187" y="6702"/>
                </a:lnTo>
                <a:lnTo>
                  <a:pt x="11187" y="6719"/>
                </a:lnTo>
                <a:lnTo>
                  <a:pt x="11233" y="6702"/>
                </a:lnTo>
                <a:lnTo>
                  <a:pt x="11303" y="6800"/>
                </a:lnTo>
                <a:lnTo>
                  <a:pt x="11349" y="6767"/>
                </a:lnTo>
                <a:lnTo>
                  <a:pt x="11364" y="6686"/>
                </a:lnTo>
                <a:lnTo>
                  <a:pt x="11496" y="6816"/>
                </a:lnTo>
                <a:lnTo>
                  <a:pt x="11558" y="6800"/>
                </a:lnTo>
                <a:lnTo>
                  <a:pt x="11604" y="6702"/>
                </a:lnTo>
                <a:lnTo>
                  <a:pt x="11658" y="6735"/>
                </a:lnTo>
                <a:lnTo>
                  <a:pt x="11689" y="6686"/>
                </a:lnTo>
                <a:lnTo>
                  <a:pt x="11643" y="7562"/>
                </a:lnTo>
                <a:lnTo>
                  <a:pt x="11527" y="7627"/>
                </a:lnTo>
                <a:lnTo>
                  <a:pt x="11496" y="7595"/>
                </a:lnTo>
                <a:lnTo>
                  <a:pt x="11473" y="7595"/>
                </a:lnTo>
                <a:lnTo>
                  <a:pt x="11473" y="7579"/>
                </a:lnTo>
                <a:lnTo>
                  <a:pt x="11434" y="7546"/>
                </a:lnTo>
                <a:lnTo>
                  <a:pt x="11388" y="7579"/>
                </a:lnTo>
                <a:lnTo>
                  <a:pt x="11411" y="7546"/>
                </a:lnTo>
                <a:lnTo>
                  <a:pt x="11272" y="7644"/>
                </a:lnTo>
                <a:lnTo>
                  <a:pt x="11047" y="7562"/>
                </a:lnTo>
                <a:lnTo>
                  <a:pt x="11016" y="7481"/>
                </a:lnTo>
                <a:lnTo>
                  <a:pt x="10893" y="7416"/>
                </a:lnTo>
                <a:lnTo>
                  <a:pt x="10885" y="7368"/>
                </a:lnTo>
                <a:lnTo>
                  <a:pt x="10846" y="7335"/>
                </a:lnTo>
                <a:lnTo>
                  <a:pt x="10730" y="7384"/>
                </a:lnTo>
                <a:lnTo>
                  <a:pt x="10692" y="7498"/>
                </a:lnTo>
                <a:lnTo>
                  <a:pt x="10707" y="7644"/>
                </a:lnTo>
                <a:lnTo>
                  <a:pt x="10591" y="7709"/>
                </a:lnTo>
                <a:lnTo>
                  <a:pt x="10112" y="7270"/>
                </a:lnTo>
                <a:lnTo>
                  <a:pt x="10120" y="7270"/>
                </a:lnTo>
                <a:lnTo>
                  <a:pt x="10035" y="7124"/>
                </a:lnTo>
                <a:lnTo>
                  <a:pt x="10096" y="6929"/>
                </a:lnTo>
                <a:lnTo>
                  <a:pt x="10066" y="6832"/>
                </a:lnTo>
                <a:lnTo>
                  <a:pt x="10089" y="6654"/>
                </a:lnTo>
                <a:lnTo>
                  <a:pt x="10042" y="6686"/>
                </a:lnTo>
                <a:lnTo>
                  <a:pt x="10042" y="6637"/>
                </a:lnTo>
                <a:lnTo>
                  <a:pt x="10019" y="6621"/>
                </a:lnTo>
                <a:lnTo>
                  <a:pt x="10019" y="6605"/>
                </a:lnTo>
                <a:lnTo>
                  <a:pt x="9888" y="6686"/>
                </a:lnTo>
                <a:lnTo>
                  <a:pt x="9849" y="6637"/>
                </a:lnTo>
                <a:lnTo>
                  <a:pt x="9246" y="6978"/>
                </a:lnTo>
                <a:lnTo>
                  <a:pt x="9192" y="6929"/>
                </a:lnTo>
                <a:lnTo>
                  <a:pt x="9107" y="6962"/>
                </a:lnTo>
                <a:lnTo>
                  <a:pt x="9045" y="6832"/>
                </a:lnTo>
                <a:lnTo>
                  <a:pt x="8736" y="7692"/>
                </a:lnTo>
                <a:lnTo>
                  <a:pt x="8751" y="7741"/>
                </a:lnTo>
                <a:lnTo>
                  <a:pt x="8620" y="8082"/>
                </a:lnTo>
                <a:lnTo>
                  <a:pt x="8535" y="8130"/>
                </a:lnTo>
                <a:lnTo>
                  <a:pt x="8311" y="8845"/>
                </a:lnTo>
                <a:lnTo>
                  <a:pt x="8326" y="8812"/>
                </a:lnTo>
                <a:lnTo>
                  <a:pt x="8233" y="9299"/>
                </a:lnTo>
                <a:lnTo>
                  <a:pt x="8272" y="9331"/>
                </a:lnTo>
                <a:lnTo>
                  <a:pt x="8272" y="9526"/>
                </a:lnTo>
                <a:lnTo>
                  <a:pt x="8287" y="9510"/>
                </a:lnTo>
                <a:lnTo>
                  <a:pt x="8264" y="10110"/>
                </a:lnTo>
                <a:lnTo>
                  <a:pt x="8195" y="10289"/>
                </a:lnTo>
                <a:lnTo>
                  <a:pt x="8241" y="10419"/>
                </a:lnTo>
                <a:lnTo>
                  <a:pt x="8257" y="10402"/>
                </a:lnTo>
                <a:lnTo>
                  <a:pt x="8257" y="10500"/>
                </a:lnTo>
                <a:lnTo>
                  <a:pt x="8334" y="10500"/>
                </a:lnTo>
                <a:lnTo>
                  <a:pt x="8264" y="10532"/>
                </a:lnTo>
                <a:lnTo>
                  <a:pt x="8257" y="10516"/>
                </a:lnTo>
                <a:lnTo>
                  <a:pt x="8241" y="10646"/>
                </a:lnTo>
                <a:lnTo>
                  <a:pt x="8257" y="10630"/>
                </a:lnTo>
                <a:lnTo>
                  <a:pt x="8295" y="10776"/>
                </a:lnTo>
                <a:lnTo>
                  <a:pt x="8357" y="10743"/>
                </a:lnTo>
                <a:lnTo>
                  <a:pt x="8326" y="10776"/>
                </a:lnTo>
                <a:lnTo>
                  <a:pt x="8357" y="10808"/>
                </a:lnTo>
                <a:lnTo>
                  <a:pt x="8326" y="10841"/>
                </a:lnTo>
                <a:lnTo>
                  <a:pt x="8334" y="10841"/>
                </a:lnTo>
                <a:lnTo>
                  <a:pt x="8349" y="10873"/>
                </a:lnTo>
                <a:lnTo>
                  <a:pt x="8342" y="10905"/>
                </a:lnTo>
                <a:lnTo>
                  <a:pt x="8357" y="10889"/>
                </a:lnTo>
                <a:lnTo>
                  <a:pt x="8365" y="10938"/>
                </a:lnTo>
                <a:lnTo>
                  <a:pt x="8380" y="10954"/>
                </a:lnTo>
                <a:lnTo>
                  <a:pt x="8388" y="10938"/>
                </a:lnTo>
                <a:lnTo>
                  <a:pt x="8419" y="11052"/>
                </a:lnTo>
                <a:lnTo>
                  <a:pt x="8450" y="11084"/>
                </a:lnTo>
                <a:lnTo>
                  <a:pt x="8450" y="11149"/>
                </a:lnTo>
                <a:lnTo>
                  <a:pt x="8488" y="11246"/>
                </a:lnTo>
                <a:lnTo>
                  <a:pt x="8481" y="11295"/>
                </a:lnTo>
                <a:lnTo>
                  <a:pt x="8504" y="11295"/>
                </a:lnTo>
                <a:lnTo>
                  <a:pt x="8481" y="11311"/>
                </a:lnTo>
                <a:lnTo>
                  <a:pt x="8883" y="11977"/>
                </a:lnTo>
                <a:lnTo>
                  <a:pt x="9037" y="11863"/>
                </a:lnTo>
                <a:lnTo>
                  <a:pt x="9014" y="11863"/>
                </a:lnTo>
                <a:lnTo>
                  <a:pt x="9107" y="11847"/>
                </a:lnTo>
                <a:lnTo>
                  <a:pt x="9068" y="11847"/>
                </a:lnTo>
                <a:lnTo>
                  <a:pt x="9169" y="11831"/>
                </a:lnTo>
                <a:lnTo>
                  <a:pt x="9177" y="11863"/>
                </a:lnTo>
                <a:lnTo>
                  <a:pt x="9640" y="11619"/>
                </a:lnTo>
                <a:lnTo>
                  <a:pt x="9625" y="11652"/>
                </a:lnTo>
                <a:lnTo>
                  <a:pt x="9764" y="11814"/>
                </a:lnTo>
                <a:lnTo>
                  <a:pt x="9764" y="11863"/>
                </a:lnTo>
                <a:lnTo>
                  <a:pt x="9756" y="11863"/>
                </a:lnTo>
                <a:lnTo>
                  <a:pt x="9818" y="11977"/>
                </a:lnTo>
                <a:lnTo>
                  <a:pt x="9834" y="11977"/>
                </a:lnTo>
                <a:lnTo>
                  <a:pt x="9857" y="11993"/>
                </a:lnTo>
                <a:lnTo>
                  <a:pt x="9849" y="11928"/>
                </a:lnTo>
                <a:lnTo>
                  <a:pt x="9857" y="11977"/>
                </a:lnTo>
                <a:lnTo>
                  <a:pt x="9872" y="11928"/>
                </a:lnTo>
                <a:lnTo>
                  <a:pt x="9934" y="11960"/>
                </a:lnTo>
                <a:lnTo>
                  <a:pt x="9950" y="11895"/>
                </a:lnTo>
                <a:lnTo>
                  <a:pt x="10004" y="12025"/>
                </a:lnTo>
                <a:lnTo>
                  <a:pt x="10050" y="12041"/>
                </a:lnTo>
                <a:lnTo>
                  <a:pt x="10042" y="12609"/>
                </a:lnTo>
                <a:lnTo>
                  <a:pt x="10027" y="12626"/>
                </a:lnTo>
                <a:lnTo>
                  <a:pt x="10073" y="12674"/>
                </a:lnTo>
                <a:lnTo>
                  <a:pt x="10058" y="12691"/>
                </a:lnTo>
                <a:lnTo>
                  <a:pt x="10027" y="12642"/>
                </a:lnTo>
                <a:lnTo>
                  <a:pt x="10011" y="12788"/>
                </a:lnTo>
                <a:lnTo>
                  <a:pt x="9981" y="12804"/>
                </a:lnTo>
                <a:lnTo>
                  <a:pt x="10042" y="12967"/>
                </a:lnTo>
                <a:lnTo>
                  <a:pt x="10004" y="12918"/>
                </a:lnTo>
                <a:lnTo>
                  <a:pt x="10035" y="13015"/>
                </a:lnTo>
                <a:lnTo>
                  <a:pt x="10027" y="13015"/>
                </a:lnTo>
                <a:lnTo>
                  <a:pt x="10073" y="13112"/>
                </a:lnTo>
                <a:lnTo>
                  <a:pt x="10050" y="13096"/>
                </a:lnTo>
                <a:lnTo>
                  <a:pt x="10220" y="13632"/>
                </a:lnTo>
                <a:lnTo>
                  <a:pt x="10282" y="13664"/>
                </a:lnTo>
                <a:lnTo>
                  <a:pt x="10228" y="13697"/>
                </a:lnTo>
                <a:lnTo>
                  <a:pt x="10274" y="14167"/>
                </a:lnTo>
                <a:lnTo>
                  <a:pt x="10282" y="14151"/>
                </a:lnTo>
                <a:lnTo>
                  <a:pt x="10313" y="14687"/>
                </a:lnTo>
                <a:lnTo>
                  <a:pt x="10189" y="15336"/>
                </a:lnTo>
                <a:lnTo>
                  <a:pt x="10359" y="16439"/>
                </a:lnTo>
                <a:lnTo>
                  <a:pt x="10352" y="16439"/>
                </a:lnTo>
                <a:lnTo>
                  <a:pt x="10584" y="18306"/>
                </a:lnTo>
                <a:lnTo>
                  <a:pt x="11047" y="18241"/>
                </a:lnTo>
                <a:lnTo>
                  <a:pt x="11078" y="18192"/>
                </a:lnTo>
                <a:lnTo>
                  <a:pt x="11117" y="18192"/>
                </a:lnTo>
                <a:lnTo>
                  <a:pt x="11542" y="17316"/>
                </a:lnTo>
                <a:lnTo>
                  <a:pt x="11581" y="16975"/>
                </a:lnTo>
                <a:lnTo>
                  <a:pt x="11573" y="16991"/>
                </a:lnTo>
                <a:lnTo>
                  <a:pt x="11581" y="16959"/>
                </a:lnTo>
                <a:lnTo>
                  <a:pt x="11581" y="16975"/>
                </a:lnTo>
                <a:lnTo>
                  <a:pt x="11766" y="16585"/>
                </a:lnTo>
                <a:lnTo>
                  <a:pt x="11766" y="16310"/>
                </a:lnTo>
                <a:lnTo>
                  <a:pt x="11759" y="16358"/>
                </a:lnTo>
                <a:lnTo>
                  <a:pt x="11720" y="15920"/>
                </a:lnTo>
                <a:lnTo>
                  <a:pt x="12145" y="15222"/>
                </a:lnTo>
                <a:lnTo>
                  <a:pt x="12161" y="14460"/>
                </a:lnTo>
                <a:lnTo>
                  <a:pt x="12099" y="14330"/>
                </a:lnTo>
                <a:lnTo>
                  <a:pt x="12091" y="13827"/>
                </a:lnTo>
                <a:lnTo>
                  <a:pt x="12045" y="13729"/>
                </a:lnTo>
                <a:lnTo>
                  <a:pt x="12192" y="13031"/>
                </a:lnTo>
                <a:lnTo>
                  <a:pt x="12222" y="13015"/>
                </a:lnTo>
                <a:lnTo>
                  <a:pt x="12895" y="11003"/>
                </a:lnTo>
                <a:lnTo>
                  <a:pt x="12880" y="10970"/>
                </a:lnTo>
                <a:lnTo>
                  <a:pt x="12872" y="11003"/>
                </a:lnTo>
                <a:lnTo>
                  <a:pt x="12864" y="10759"/>
                </a:lnTo>
                <a:lnTo>
                  <a:pt x="12439" y="11003"/>
                </a:lnTo>
                <a:lnTo>
                  <a:pt x="12284" y="10808"/>
                </a:lnTo>
                <a:lnTo>
                  <a:pt x="12346" y="10727"/>
                </a:lnTo>
                <a:lnTo>
                  <a:pt x="12315" y="10597"/>
                </a:lnTo>
                <a:lnTo>
                  <a:pt x="12315" y="10613"/>
                </a:lnTo>
                <a:lnTo>
                  <a:pt x="12091" y="10175"/>
                </a:lnTo>
                <a:lnTo>
                  <a:pt x="12091" y="10240"/>
                </a:lnTo>
                <a:lnTo>
                  <a:pt x="11882" y="9250"/>
                </a:lnTo>
                <a:lnTo>
                  <a:pt x="11890" y="9266"/>
                </a:lnTo>
                <a:lnTo>
                  <a:pt x="11820" y="9007"/>
                </a:lnTo>
                <a:lnTo>
                  <a:pt x="11790" y="8974"/>
                </a:lnTo>
                <a:lnTo>
                  <a:pt x="11766" y="8909"/>
                </a:lnTo>
                <a:lnTo>
                  <a:pt x="11782" y="8796"/>
                </a:lnTo>
                <a:lnTo>
                  <a:pt x="11534" y="7806"/>
                </a:lnTo>
                <a:lnTo>
                  <a:pt x="11619" y="8114"/>
                </a:lnTo>
                <a:lnTo>
                  <a:pt x="11666" y="8066"/>
                </a:lnTo>
                <a:lnTo>
                  <a:pt x="11697" y="7871"/>
                </a:lnTo>
                <a:lnTo>
                  <a:pt x="11681" y="8114"/>
                </a:lnTo>
                <a:lnTo>
                  <a:pt x="11998" y="8974"/>
                </a:lnTo>
                <a:lnTo>
                  <a:pt x="11991" y="8974"/>
                </a:lnTo>
                <a:lnTo>
                  <a:pt x="12292" y="10208"/>
                </a:lnTo>
                <a:lnTo>
                  <a:pt x="12284" y="10191"/>
                </a:lnTo>
                <a:lnTo>
                  <a:pt x="12346" y="10630"/>
                </a:lnTo>
                <a:lnTo>
                  <a:pt x="12934" y="10126"/>
                </a:lnTo>
                <a:lnTo>
                  <a:pt x="12934" y="10062"/>
                </a:lnTo>
                <a:lnTo>
                  <a:pt x="13119" y="9916"/>
                </a:lnTo>
                <a:lnTo>
                  <a:pt x="13127" y="9834"/>
                </a:lnTo>
                <a:lnTo>
                  <a:pt x="13197" y="9769"/>
                </a:lnTo>
                <a:lnTo>
                  <a:pt x="13228" y="9640"/>
                </a:lnTo>
                <a:lnTo>
                  <a:pt x="13289" y="9591"/>
                </a:lnTo>
                <a:lnTo>
                  <a:pt x="13282" y="9461"/>
                </a:lnTo>
                <a:lnTo>
                  <a:pt x="13313" y="9331"/>
                </a:lnTo>
                <a:lnTo>
                  <a:pt x="13320" y="9380"/>
                </a:lnTo>
                <a:lnTo>
                  <a:pt x="13405" y="9072"/>
                </a:lnTo>
                <a:lnTo>
                  <a:pt x="13173" y="8715"/>
                </a:lnTo>
                <a:lnTo>
                  <a:pt x="13142" y="8406"/>
                </a:lnTo>
                <a:lnTo>
                  <a:pt x="13027" y="8731"/>
                </a:lnTo>
                <a:lnTo>
                  <a:pt x="12856" y="8780"/>
                </a:lnTo>
                <a:lnTo>
                  <a:pt x="12841" y="8731"/>
                </a:lnTo>
                <a:lnTo>
                  <a:pt x="12818" y="8731"/>
                </a:lnTo>
                <a:lnTo>
                  <a:pt x="12825" y="8698"/>
                </a:lnTo>
                <a:lnTo>
                  <a:pt x="12810" y="8682"/>
                </a:lnTo>
                <a:lnTo>
                  <a:pt x="12825" y="8569"/>
                </a:lnTo>
                <a:lnTo>
                  <a:pt x="12810" y="8455"/>
                </a:lnTo>
                <a:lnTo>
                  <a:pt x="12779" y="8536"/>
                </a:lnTo>
                <a:lnTo>
                  <a:pt x="12779" y="8650"/>
                </a:lnTo>
                <a:lnTo>
                  <a:pt x="12717" y="8439"/>
                </a:lnTo>
                <a:lnTo>
                  <a:pt x="12725" y="8439"/>
                </a:lnTo>
                <a:lnTo>
                  <a:pt x="12717" y="8341"/>
                </a:lnTo>
                <a:lnTo>
                  <a:pt x="12725" y="8341"/>
                </a:lnTo>
                <a:lnTo>
                  <a:pt x="12539" y="7903"/>
                </a:lnTo>
                <a:lnTo>
                  <a:pt x="12563" y="7871"/>
                </a:lnTo>
                <a:lnTo>
                  <a:pt x="12547" y="7806"/>
                </a:lnTo>
                <a:lnTo>
                  <a:pt x="12578" y="7822"/>
                </a:lnTo>
                <a:lnTo>
                  <a:pt x="12609" y="7725"/>
                </a:lnTo>
                <a:lnTo>
                  <a:pt x="12609" y="7741"/>
                </a:lnTo>
                <a:lnTo>
                  <a:pt x="12957" y="8341"/>
                </a:lnTo>
                <a:lnTo>
                  <a:pt x="13073" y="8325"/>
                </a:lnTo>
                <a:lnTo>
                  <a:pt x="13119" y="8260"/>
                </a:lnTo>
                <a:lnTo>
                  <a:pt x="13173" y="8309"/>
                </a:lnTo>
                <a:lnTo>
                  <a:pt x="13197" y="8439"/>
                </a:lnTo>
                <a:lnTo>
                  <a:pt x="13421" y="8569"/>
                </a:lnTo>
                <a:lnTo>
                  <a:pt x="13429" y="8552"/>
                </a:lnTo>
                <a:lnTo>
                  <a:pt x="13436" y="8569"/>
                </a:lnTo>
                <a:lnTo>
                  <a:pt x="13815" y="8552"/>
                </a:lnTo>
                <a:lnTo>
                  <a:pt x="13800" y="8536"/>
                </a:lnTo>
                <a:lnTo>
                  <a:pt x="13823" y="8552"/>
                </a:lnTo>
                <a:lnTo>
                  <a:pt x="13831" y="8552"/>
                </a:lnTo>
                <a:lnTo>
                  <a:pt x="13916" y="8796"/>
                </a:lnTo>
                <a:lnTo>
                  <a:pt x="13946" y="8828"/>
                </a:lnTo>
                <a:lnTo>
                  <a:pt x="13946" y="8812"/>
                </a:lnTo>
                <a:lnTo>
                  <a:pt x="13993" y="8812"/>
                </a:lnTo>
                <a:lnTo>
                  <a:pt x="13977" y="8893"/>
                </a:lnTo>
                <a:lnTo>
                  <a:pt x="14039" y="8974"/>
                </a:lnTo>
                <a:lnTo>
                  <a:pt x="14117" y="8926"/>
                </a:lnTo>
                <a:lnTo>
                  <a:pt x="14039" y="9055"/>
                </a:lnTo>
                <a:lnTo>
                  <a:pt x="14016" y="9055"/>
                </a:lnTo>
                <a:lnTo>
                  <a:pt x="14178" y="9299"/>
                </a:lnTo>
                <a:lnTo>
                  <a:pt x="14240" y="9234"/>
                </a:lnTo>
                <a:lnTo>
                  <a:pt x="14232" y="9072"/>
                </a:lnTo>
                <a:lnTo>
                  <a:pt x="14279" y="9072"/>
                </a:lnTo>
                <a:lnTo>
                  <a:pt x="14263" y="9153"/>
                </a:lnTo>
                <a:lnTo>
                  <a:pt x="14302" y="9153"/>
                </a:lnTo>
                <a:lnTo>
                  <a:pt x="14271" y="9202"/>
                </a:lnTo>
                <a:lnTo>
                  <a:pt x="14279" y="9202"/>
                </a:lnTo>
                <a:lnTo>
                  <a:pt x="14310" y="9559"/>
                </a:lnTo>
                <a:lnTo>
                  <a:pt x="14302" y="9559"/>
                </a:lnTo>
                <a:lnTo>
                  <a:pt x="14302" y="9607"/>
                </a:lnTo>
                <a:lnTo>
                  <a:pt x="14310" y="9575"/>
                </a:lnTo>
                <a:lnTo>
                  <a:pt x="14410" y="10191"/>
                </a:lnTo>
                <a:lnTo>
                  <a:pt x="14403" y="10191"/>
                </a:lnTo>
                <a:lnTo>
                  <a:pt x="14601" y="11102"/>
                </a:lnTo>
                <a:lnTo>
                  <a:pt x="14681" y="11376"/>
                </a:lnTo>
                <a:lnTo>
                  <a:pt x="14812" y="11198"/>
                </a:lnTo>
                <a:lnTo>
                  <a:pt x="14781" y="11149"/>
                </a:lnTo>
                <a:lnTo>
                  <a:pt x="14805" y="11019"/>
                </a:lnTo>
                <a:lnTo>
                  <a:pt x="14843" y="10987"/>
                </a:lnTo>
                <a:lnTo>
                  <a:pt x="14859" y="10532"/>
                </a:lnTo>
                <a:lnTo>
                  <a:pt x="14851" y="10500"/>
                </a:lnTo>
                <a:lnTo>
                  <a:pt x="14835" y="10143"/>
                </a:lnTo>
                <a:lnTo>
                  <a:pt x="14882" y="10126"/>
                </a:lnTo>
                <a:lnTo>
                  <a:pt x="15153" y="9494"/>
                </a:lnTo>
                <a:lnTo>
                  <a:pt x="15137" y="9510"/>
                </a:lnTo>
                <a:lnTo>
                  <a:pt x="15238" y="9315"/>
                </a:lnTo>
                <a:lnTo>
                  <a:pt x="15230" y="9218"/>
                </a:lnTo>
                <a:lnTo>
                  <a:pt x="15299" y="9137"/>
                </a:lnTo>
                <a:lnTo>
                  <a:pt x="15292" y="9055"/>
                </a:lnTo>
                <a:lnTo>
                  <a:pt x="15307" y="9137"/>
                </a:lnTo>
                <a:lnTo>
                  <a:pt x="15323" y="9153"/>
                </a:lnTo>
                <a:lnTo>
                  <a:pt x="15338" y="9088"/>
                </a:lnTo>
                <a:lnTo>
                  <a:pt x="15353" y="9185"/>
                </a:lnTo>
                <a:lnTo>
                  <a:pt x="15361" y="9153"/>
                </a:lnTo>
                <a:lnTo>
                  <a:pt x="15377" y="9169"/>
                </a:lnTo>
                <a:lnTo>
                  <a:pt x="15361" y="9120"/>
                </a:lnTo>
                <a:lnTo>
                  <a:pt x="15369" y="9088"/>
                </a:lnTo>
                <a:lnTo>
                  <a:pt x="15392" y="9153"/>
                </a:lnTo>
                <a:lnTo>
                  <a:pt x="15392" y="9072"/>
                </a:lnTo>
                <a:lnTo>
                  <a:pt x="15408" y="9153"/>
                </a:lnTo>
                <a:lnTo>
                  <a:pt x="15431" y="9039"/>
                </a:lnTo>
                <a:lnTo>
                  <a:pt x="15431" y="9104"/>
                </a:lnTo>
                <a:lnTo>
                  <a:pt x="15446" y="9088"/>
                </a:lnTo>
                <a:lnTo>
                  <a:pt x="15446" y="9137"/>
                </a:lnTo>
                <a:lnTo>
                  <a:pt x="15469" y="9072"/>
                </a:lnTo>
                <a:lnTo>
                  <a:pt x="15462" y="8926"/>
                </a:lnTo>
                <a:lnTo>
                  <a:pt x="15439" y="8877"/>
                </a:lnTo>
                <a:lnTo>
                  <a:pt x="15454" y="8877"/>
                </a:lnTo>
                <a:lnTo>
                  <a:pt x="15454" y="8845"/>
                </a:lnTo>
                <a:lnTo>
                  <a:pt x="15554" y="9055"/>
                </a:lnTo>
                <a:lnTo>
                  <a:pt x="15632" y="9396"/>
                </a:lnTo>
                <a:lnTo>
                  <a:pt x="15632" y="9348"/>
                </a:lnTo>
                <a:lnTo>
                  <a:pt x="15655" y="9364"/>
                </a:lnTo>
                <a:lnTo>
                  <a:pt x="15670" y="9461"/>
                </a:lnTo>
                <a:lnTo>
                  <a:pt x="15670" y="9429"/>
                </a:lnTo>
                <a:lnTo>
                  <a:pt x="15709" y="9445"/>
                </a:lnTo>
                <a:lnTo>
                  <a:pt x="15732" y="9542"/>
                </a:lnTo>
                <a:lnTo>
                  <a:pt x="15701" y="9542"/>
                </a:lnTo>
                <a:lnTo>
                  <a:pt x="15732" y="9623"/>
                </a:lnTo>
                <a:lnTo>
                  <a:pt x="15732" y="9559"/>
                </a:lnTo>
                <a:lnTo>
                  <a:pt x="15755" y="9640"/>
                </a:lnTo>
                <a:lnTo>
                  <a:pt x="15748" y="9640"/>
                </a:lnTo>
                <a:lnTo>
                  <a:pt x="15779" y="10094"/>
                </a:lnTo>
                <a:lnTo>
                  <a:pt x="15810" y="10013"/>
                </a:lnTo>
                <a:lnTo>
                  <a:pt x="15810" y="10110"/>
                </a:lnTo>
                <a:lnTo>
                  <a:pt x="15825" y="10062"/>
                </a:lnTo>
                <a:lnTo>
                  <a:pt x="15887" y="10062"/>
                </a:lnTo>
                <a:lnTo>
                  <a:pt x="15910" y="10029"/>
                </a:lnTo>
                <a:lnTo>
                  <a:pt x="15910" y="9964"/>
                </a:lnTo>
                <a:lnTo>
                  <a:pt x="15941" y="9981"/>
                </a:lnTo>
                <a:lnTo>
                  <a:pt x="15949" y="9867"/>
                </a:lnTo>
                <a:lnTo>
                  <a:pt x="16011" y="9997"/>
                </a:lnTo>
                <a:lnTo>
                  <a:pt x="16049" y="10305"/>
                </a:lnTo>
                <a:lnTo>
                  <a:pt x="16042" y="10305"/>
                </a:lnTo>
                <a:lnTo>
                  <a:pt x="16065" y="10467"/>
                </a:lnTo>
                <a:lnTo>
                  <a:pt x="16072" y="10419"/>
                </a:lnTo>
                <a:lnTo>
                  <a:pt x="16119" y="11068"/>
                </a:lnTo>
                <a:lnTo>
                  <a:pt x="16127" y="11035"/>
                </a:lnTo>
                <a:lnTo>
                  <a:pt x="16111" y="11327"/>
                </a:lnTo>
                <a:lnTo>
                  <a:pt x="16482" y="12463"/>
                </a:lnTo>
                <a:lnTo>
                  <a:pt x="16513" y="12463"/>
                </a:lnTo>
                <a:lnTo>
                  <a:pt x="16521" y="12431"/>
                </a:lnTo>
                <a:lnTo>
                  <a:pt x="16544" y="12431"/>
                </a:lnTo>
                <a:lnTo>
                  <a:pt x="16459" y="11847"/>
                </a:lnTo>
                <a:lnTo>
                  <a:pt x="16266" y="11474"/>
                </a:lnTo>
                <a:lnTo>
                  <a:pt x="16273" y="11522"/>
                </a:lnTo>
                <a:lnTo>
                  <a:pt x="16243" y="11441"/>
                </a:lnTo>
                <a:lnTo>
                  <a:pt x="16266" y="11474"/>
                </a:lnTo>
                <a:lnTo>
                  <a:pt x="16243" y="11311"/>
                </a:lnTo>
                <a:lnTo>
                  <a:pt x="16235" y="11327"/>
                </a:lnTo>
                <a:lnTo>
                  <a:pt x="16165" y="11084"/>
                </a:lnTo>
                <a:lnTo>
                  <a:pt x="16204" y="10565"/>
                </a:lnTo>
                <a:lnTo>
                  <a:pt x="16196" y="10532"/>
                </a:lnTo>
                <a:lnTo>
                  <a:pt x="16258" y="10516"/>
                </a:lnTo>
                <a:lnTo>
                  <a:pt x="16258" y="10597"/>
                </a:lnTo>
                <a:lnTo>
                  <a:pt x="16358" y="10695"/>
                </a:lnTo>
                <a:lnTo>
                  <a:pt x="16358" y="10678"/>
                </a:lnTo>
                <a:lnTo>
                  <a:pt x="16382" y="10727"/>
                </a:lnTo>
                <a:lnTo>
                  <a:pt x="16382" y="10711"/>
                </a:lnTo>
                <a:lnTo>
                  <a:pt x="16405" y="10792"/>
                </a:lnTo>
                <a:lnTo>
                  <a:pt x="16413" y="10776"/>
                </a:lnTo>
                <a:lnTo>
                  <a:pt x="16428" y="10889"/>
                </a:lnTo>
                <a:lnTo>
                  <a:pt x="16451" y="10889"/>
                </a:lnTo>
                <a:lnTo>
                  <a:pt x="16459" y="10954"/>
                </a:lnTo>
                <a:lnTo>
                  <a:pt x="16559" y="11052"/>
                </a:lnTo>
                <a:lnTo>
                  <a:pt x="16552" y="11295"/>
                </a:lnTo>
                <a:lnTo>
                  <a:pt x="16621" y="11198"/>
                </a:lnTo>
                <a:lnTo>
                  <a:pt x="16621" y="11068"/>
                </a:lnTo>
                <a:lnTo>
                  <a:pt x="16668" y="11133"/>
                </a:lnTo>
                <a:lnTo>
                  <a:pt x="16637" y="11035"/>
                </a:lnTo>
                <a:lnTo>
                  <a:pt x="16675" y="11084"/>
                </a:lnTo>
                <a:lnTo>
                  <a:pt x="16660" y="11019"/>
                </a:lnTo>
                <a:lnTo>
                  <a:pt x="16822" y="10841"/>
                </a:lnTo>
                <a:lnTo>
                  <a:pt x="16837" y="10749"/>
                </a:lnTo>
                <a:lnTo>
                  <a:pt x="16830" y="10678"/>
                </a:lnTo>
                <a:lnTo>
                  <a:pt x="16838" y="10678"/>
                </a:lnTo>
                <a:lnTo>
                  <a:pt x="16838" y="10613"/>
                </a:lnTo>
                <a:lnTo>
                  <a:pt x="16846" y="10646"/>
                </a:lnTo>
                <a:lnTo>
                  <a:pt x="16822" y="10451"/>
                </a:lnTo>
                <a:lnTo>
                  <a:pt x="16583" y="9802"/>
                </a:lnTo>
                <a:lnTo>
                  <a:pt x="16590" y="9802"/>
                </a:lnTo>
                <a:lnTo>
                  <a:pt x="16529" y="9559"/>
                </a:lnTo>
                <a:lnTo>
                  <a:pt x="16567" y="9266"/>
                </a:lnTo>
                <a:lnTo>
                  <a:pt x="16606" y="9283"/>
                </a:lnTo>
                <a:lnTo>
                  <a:pt x="16675" y="9120"/>
                </a:lnTo>
                <a:lnTo>
                  <a:pt x="16722" y="9202"/>
                </a:lnTo>
                <a:lnTo>
                  <a:pt x="16753" y="9153"/>
                </a:lnTo>
                <a:lnTo>
                  <a:pt x="16768" y="9185"/>
                </a:lnTo>
                <a:lnTo>
                  <a:pt x="16768" y="9283"/>
                </a:lnTo>
                <a:lnTo>
                  <a:pt x="16799" y="9364"/>
                </a:lnTo>
                <a:lnTo>
                  <a:pt x="16791" y="9364"/>
                </a:lnTo>
                <a:lnTo>
                  <a:pt x="16822" y="9380"/>
                </a:lnTo>
                <a:lnTo>
                  <a:pt x="16799" y="9283"/>
                </a:lnTo>
                <a:lnTo>
                  <a:pt x="16815" y="9218"/>
                </a:lnTo>
                <a:lnTo>
                  <a:pt x="16938" y="9120"/>
                </a:lnTo>
                <a:lnTo>
                  <a:pt x="16977" y="9120"/>
                </a:lnTo>
                <a:lnTo>
                  <a:pt x="16985" y="9072"/>
                </a:lnTo>
                <a:lnTo>
                  <a:pt x="17016" y="9055"/>
                </a:lnTo>
                <a:lnTo>
                  <a:pt x="16992" y="8958"/>
                </a:lnTo>
                <a:lnTo>
                  <a:pt x="17008" y="8926"/>
                </a:lnTo>
                <a:lnTo>
                  <a:pt x="17062" y="9055"/>
                </a:lnTo>
                <a:lnTo>
                  <a:pt x="17085" y="8991"/>
                </a:lnTo>
                <a:lnTo>
                  <a:pt x="17093" y="9007"/>
                </a:lnTo>
                <a:lnTo>
                  <a:pt x="17124" y="8991"/>
                </a:lnTo>
                <a:lnTo>
                  <a:pt x="17139" y="8991"/>
                </a:lnTo>
                <a:lnTo>
                  <a:pt x="17139" y="8974"/>
                </a:lnTo>
                <a:lnTo>
                  <a:pt x="17186" y="8958"/>
                </a:lnTo>
                <a:lnTo>
                  <a:pt x="17217" y="8845"/>
                </a:lnTo>
                <a:lnTo>
                  <a:pt x="17247" y="8845"/>
                </a:lnTo>
                <a:lnTo>
                  <a:pt x="17263" y="8812"/>
                </a:lnTo>
                <a:lnTo>
                  <a:pt x="17271" y="8715"/>
                </a:lnTo>
                <a:lnTo>
                  <a:pt x="17371" y="8569"/>
                </a:lnTo>
                <a:lnTo>
                  <a:pt x="17364" y="8471"/>
                </a:lnTo>
                <a:lnTo>
                  <a:pt x="17325" y="8439"/>
                </a:lnTo>
                <a:lnTo>
                  <a:pt x="17371" y="8406"/>
                </a:lnTo>
                <a:lnTo>
                  <a:pt x="17340" y="8325"/>
                </a:lnTo>
                <a:lnTo>
                  <a:pt x="17356" y="8325"/>
                </a:lnTo>
                <a:lnTo>
                  <a:pt x="17371" y="8358"/>
                </a:lnTo>
                <a:lnTo>
                  <a:pt x="17410" y="8082"/>
                </a:lnTo>
                <a:lnTo>
                  <a:pt x="17441" y="8082"/>
                </a:lnTo>
                <a:lnTo>
                  <a:pt x="17425" y="7984"/>
                </a:lnTo>
                <a:lnTo>
                  <a:pt x="17433" y="7984"/>
                </a:lnTo>
                <a:lnTo>
                  <a:pt x="17410" y="7952"/>
                </a:lnTo>
                <a:lnTo>
                  <a:pt x="17441" y="7952"/>
                </a:lnTo>
                <a:lnTo>
                  <a:pt x="17433" y="7871"/>
                </a:lnTo>
                <a:lnTo>
                  <a:pt x="17410" y="7887"/>
                </a:lnTo>
                <a:lnTo>
                  <a:pt x="17433" y="7822"/>
                </a:lnTo>
                <a:lnTo>
                  <a:pt x="17371" y="7757"/>
                </a:lnTo>
                <a:lnTo>
                  <a:pt x="17333" y="7790"/>
                </a:lnTo>
                <a:lnTo>
                  <a:pt x="17302" y="7773"/>
                </a:lnTo>
                <a:lnTo>
                  <a:pt x="17387" y="7660"/>
                </a:lnTo>
                <a:lnTo>
                  <a:pt x="17379" y="7611"/>
                </a:lnTo>
                <a:lnTo>
                  <a:pt x="17286" y="7481"/>
                </a:lnTo>
                <a:lnTo>
                  <a:pt x="17247" y="7498"/>
                </a:lnTo>
                <a:lnTo>
                  <a:pt x="17271" y="7465"/>
                </a:lnTo>
                <a:lnTo>
                  <a:pt x="17371" y="7530"/>
                </a:lnTo>
                <a:lnTo>
                  <a:pt x="17101" y="6995"/>
                </a:lnTo>
                <a:lnTo>
                  <a:pt x="17139" y="6832"/>
                </a:lnTo>
                <a:lnTo>
                  <a:pt x="17124" y="6783"/>
                </a:lnTo>
                <a:lnTo>
                  <a:pt x="17139" y="6816"/>
                </a:lnTo>
                <a:lnTo>
                  <a:pt x="17162" y="6751"/>
                </a:lnTo>
                <a:lnTo>
                  <a:pt x="17155" y="6719"/>
                </a:lnTo>
                <a:lnTo>
                  <a:pt x="17247" y="6654"/>
                </a:lnTo>
                <a:lnTo>
                  <a:pt x="17247" y="6589"/>
                </a:lnTo>
                <a:lnTo>
                  <a:pt x="17077" y="6540"/>
                </a:lnTo>
                <a:lnTo>
                  <a:pt x="17047" y="6637"/>
                </a:lnTo>
                <a:lnTo>
                  <a:pt x="17008" y="6605"/>
                </a:lnTo>
                <a:lnTo>
                  <a:pt x="17000" y="6540"/>
                </a:lnTo>
                <a:lnTo>
                  <a:pt x="16869" y="6345"/>
                </a:lnTo>
                <a:lnTo>
                  <a:pt x="16946" y="6280"/>
                </a:lnTo>
                <a:lnTo>
                  <a:pt x="16954" y="6183"/>
                </a:lnTo>
                <a:lnTo>
                  <a:pt x="17000" y="6134"/>
                </a:lnTo>
                <a:lnTo>
                  <a:pt x="17008" y="6069"/>
                </a:lnTo>
                <a:lnTo>
                  <a:pt x="17054" y="6021"/>
                </a:lnTo>
                <a:lnTo>
                  <a:pt x="17101" y="6118"/>
                </a:lnTo>
                <a:lnTo>
                  <a:pt x="17085" y="6264"/>
                </a:lnTo>
                <a:lnTo>
                  <a:pt x="17116" y="6264"/>
                </a:lnTo>
                <a:lnTo>
                  <a:pt x="17116" y="6313"/>
                </a:lnTo>
                <a:lnTo>
                  <a:pt x="17093" y="6345"/>
                </a:lnTo>
                <a:lnTo>
                  <a:pt x="17124" y="6345"/>
                </a:lnTo>
                <a:lnTo>
                  <a:pt x="17132" y="6329"/>
                </a:lnTo>
                <a:lnTo>
                  <a:pt x="17255" y="6167"/>
                </a:lnTo>
                <a:lnTo>
                  <a:pt x="17286" y="6232"/>
                </a:lnTo>
                <a:lnTo>
                  <a:pt x="17294" y="6199"/>
                </a:lnTo>
                <a:lnTo>
                  <a:pt x="17348" y="6280"/>
                </a:lnTo>
                <a:lnTo>
                  <a:pt x="17356" y="6362"/>
                </a:lnTo>
                <a:lnTo>
                  <a:pt x="17379" y="6378"/>
                </a:lnTo>
                <a:lnTo>
                  <a:pt x="17348" y="6475"/>
                </a:lnTo>
                <a:lnTo>
                  <a:pt x="17387" y="6475"/>
                </a:lnTo>
                <a:lnTo>
                  <a:pt x="17371" y="6508"/>
                </a:lnTo>
                <a:lnTo>
                  <a:pt x="17394" y="6524"/>
                </a:lnTo>
                <a:lnTo>
                  <a:pt x="17402" y="6540"/>
                </a:lnTo>
                <a:lnTo>
                  <a:pt x="17418" y="6524"/>
                </a:lnTo>
                <a:lnTo>
                  <a:pt x="17425" y="6491"/>
                </a:lnTo>
                <a:lnTo>
                  <a:pt x="17534" y="6686"/>
                </a:lnTo>
                <a:lnTo>
                  <a:pt x="17487" y="6686"/>
                </a:lnTo>
                <a:lnTo>
                  <a:pt x="17588" y="7011"/>
                </a:lnTo>
                <a:lnTo>
                  <a:pt x="17580" y="7027"/>
                </a:lnTo>
                <a:lnTo>
                  <a:pt x="17588" y="7043"/>
                </a:lnTo>
                <a:lnTo>
                  <a:pt x="17572" y="7043"/>
                </a:lnTo>
                <a:lnTo>
                  <a:pt x="17603" y="7108"/>
                </a:lnTo>
                <a:lnTo>
                  <a:pt x="17619" y="7076"/>
                </a:lnTo>
                <a:lnTo>
                  <a:pt x="17626" y="7027"/>
                </a:lnTo>
                <a:lnTo>
                  <a:pt x="17650" y="7059"/>
                </a:lnTo>
                <a:lnTo>
                  <a:pt x="17642" y="7027"/>
                </a:lnTo>
                <a:lnTo>
                  <a:pt x="17657" y="7027"/>
                </a:lnTo>
                <a:lnTo>
                  <a:pt x="17665" y="6995"/>
                </a:lnTo>
                <a:lnTo>
                  <a:pt x="17704" y="7011"/>
                </a:lnTo>
                <a:lnTo>
                  <a:pt x="17735" y="6962"/>
                </a:lnTo>
                <a:lnTo>
                  <a:pt x="17735" y="6816"/>
                </a:lnTo>
                <a:lnTo>
                  <a:pt x="17464" y="6215"/>
                </a:lnTo>
                <a:lnTo>
                  <a:pt x="17557" y="6037"/>
                </a:lnTo>
                <a:lnTo>
                  <a:pt x="17541" y="5745"/>
                </a:lnTo>
                <a:lnTo>
                  <a:pt x="17565" y="5761"/>
                </a:lnTo>
                <a:lnTo>
                  <a:pt x="17588" y="5647"/>
                </a:lnTo>
                <a:lnTo>
                  <a:pt x="17611" y="5647"/>
                </a:lnTo>
                <a:lnTo>
                  <a:pt x="17696" y="5729"/>
                </a:lnTo>
                <a:lnTo>
                  <a:pt x="17820" y="4804"/>
                </a:lnTo>
                <a:lnTo>
                  <a:pt x="17588" y="4090"/>
                </a:lnTo>
                <a:lnTo>
                  <a:pt x="17588" y="4041"/>
                </a:lnTo>
                <a:lnTo>
                  <a:pt x="17379" y="3895"/>
                </a:lnTo>
                <a:lnTo>
                  <a:pt x="17418" y="3992"/>
                </a:lnTo>
                <a:lnTo>
                  <a:pt x="17410" y="4025"/>
                </a:lnTo>
                <a:lnTo>
                  <a:pt x="17394" y="3960"/>
                </a:lnTo>
                <a:lnTo>
                  <a:pt x="17394" y="3992"/>
                </a:lnTo>
                <a:lnTo>
                  <a:pt x="17348" y="4008"/>
                </a:lnTo>
                <a:lnTo>
                  <a:pt x="17356" y="3960"/>
                </a:lnTo>
                <a:lnTo>
                  <a:pt x="17302" y="3911"/>
                </a:lnTo>
                <a:lnTo>
                  <a:pt x="17325" y="3976"/>
                </a:lnTo>
                <a:lnTo>
                  <a:pt x="17147" y="3781"/>
                </a:lnTo>
                <a:lnTo>
                  <a:pt x="17240" y="3343"/>
                </a:lnTo>
                <a:lnTo>
                  <a:pt x="17224" y="3294"/>
                </a:lnTo>
                <a:lnTo>
                  <a:pt x="17247" y="3246"/>
                </a:lnTo>
                <a:lnTo>
                  <a:pt x="17247" y="3181"/>
                </a:lnTo>
                <a:lnTo>
                  <a:pt x="17464" y="3148"/>
                </a:lnTo>
                <a:lnTo>
                  <a:pt x="17464" y="3116"/>
                </a:lnTo>
                <a:lnTo>
                  <a:pt x="17603" y="3148"/>
                </a:lnTo>
                <a:lnTo>
                  <a:pt x="17580" y="3100"/>
                </a:lnTo>
                <a:lnTo>
                  <a:pt x="17603" y="3116"/>
                </a:lnTo>
                <a:lnTo>
                  <a:pt x="17588" y="3083"/>
                </a:lnTo>
                <a:lnTo>
                  <a:pt x="17680" y="3100"/>
                </a:lnTo>
                <a:lnTo>
                  <a:pt x="17673" y="3116"/>
                </a:lnTo>
                <a:lnTo>
                  <a:pt x="17796" y="3148"/>
                </a:lnTo>
                <a:lnTo>
                  <a:pt x="17742" y="3165"/>
                </a:lnTo>
                <a:lnTo>
                  <a:pt x="17858" y="3165"/>
                </a:lnTo>
                <a:lnTo>
                  <a:pt x="17858" y="3148"/>
                </a:lnTo>
                <a:lnTo>
                  <a:pt x="17912" y="3165"/>
                </a:lnTo>
                <a:lnTo>
                  <a:pt x="17920" y="3148"/>
                </a:lnTo>
                <a:lnTo>
                  <a:pt x="17959" y="3148"/>
                </a:lnTo>
                <a:lnTo>
                  <a:pt x="17881" y="3116"/>
                </a:lnTo>
                <a:lnTo>
                  <a:pt x="17851" y="2986"/>
                </a:lnTo>
                <a:lnTo>
                  <a:pt x="17866" y="2775"/>
                </a:lnTo>
                <a:lnTo>
                  <a:pt x="18036" y="2807"/>
                </a:lnTo>
                <a:lnTo>
                  <a:pt x="18067" y="2889"/>
                </a:lnTo>
                <a:lnTo>
                  <a:pt x="18082" y="2872"/>
                </a:lnTo>
                <a:lnTo>
                  <a:pt x="18113" y="2937"/>
                </a:lnTo>
                <a:lnTo>
                  <a:pt x="18137" y="2921"/>
                </a:lnTo>
                <a:lnTo>
                  <a:pt x="18168" y="2791"/>
                </a:lnTo>
                <a:lnTo>
                  <a:pt x="18160" y="2775"/>
                </a:lnTo>
                <a:lnTo>
                  <a:pt x="18191" y="2807"/>
                </a:lnTo>
                <a:lnTo>
                  <a:pt x="18121" y="2662"/>
                </a:lnTo>
                <a:lnTo>
                  <a:pt x="18245" y="2678"/>
                </a:lnTo>
                <a:lnTo>
                  <a:pt x="18191" y="2678"/>
                </a:lnTo>
                <a:lnTo>
                  <a:pt x="18283" y="2905"/>
                </a:lnTo>
                <a:lnTo>
                  <a:pt x="18237" y="2954"/>
                </a:lnTo>
                <a:lnTo>
                  <a:pt x="18237" y="3083"/>
                </a:lnTo>
                <a:lnTo>
                  <a:pt x="18229" y="3100"/>
                </a:lnTo>
                <a:lnTo>
                  <a:pt x="18222" y="3327"/>
                </a:lnTo>
                <a:lnTo>
                  <a:pt x="18191" y="3327"/>
                </a:lnTo>
                <a:lnTo>
                  <a:pt x="18198" y="3359"/>
                </a:lnTo>
                <a:lnTo>
                  <a:pt x="18175" y="3376"/>
                </a:lnTo>
                <a:lnTo>
                  <a:pt x="18206" y="3457"/>
                </a:lnTo>
                <a:lnTo>
                  <a:pt x="18206" y="3554"/>
                </a:lnTo>
                <a:lnTo>
                  <a:pt x="18655" y="4398"/>
                </a:lnTo>
                <a:lnTo>
                  <a:pt x="18678" y="4268"/>
                </a:lnTo>
                <a:lnTo>
                  <a:pt x="18616" y="4090"/>
                </a:lnTo>
                <a:lnTo>
                  <a:pt x="18639" y="4122"/>
                </a:lnTo>
                <a:lnTo>
                  <a:pt x="18701" y="4090"/>
                </a:lnTo>
                <a:lnTo>
                  <a:pt x="18631" y="3943"/>
                </a:lnTo>
                <a:lnTo>
                  <a:pt x="18639" y="3862"/>
                </a:lnTo>
                <a:lnTo>
                  <a:pt x="18685" y="3862"/>
                </a:lnTo>
                <a:lnTo>
                  <a:pt x="18600" y="3603"/>
                </a:lnTo>
                <a:lnTo>
                  <a:pt x="18608" y="3554"/>
                </a:lnTo>
                <a:lnTo>
                  <a:pt x="18624" y="3619"/>
                </a:lnTo>
                <a:lnTo>
                  <a:pt x="18655" y="3603"/>
                </a:lnTo>
                <a:lnTo>
                  <a:pt x="18523" y="3359"/>
                </a:lnTo>
                <a:lnTo>
                  <a:pt x="18469" y="3343"/>
                </a:lnTo>
                <a:lnTo>
                  <a:pt x="18477" y="3376"/>
                </a:lnTo>
                <a:lnTo>
                  <a:pt x="18415" y="3294"/>
                </a:lnTo>
                <a:lnTo>
                  <a:pt x="18392" y="3165"/>
                </a:lnTo>
                <a:lnTo>
                  <a:pt x="18399" y="3165"/>
                </a:lnTo>
                <a:lnTo>
                  <a:pt x="18361" y="3051"/>
                </a:lnTo>
                <a:lnTo>
                  <a:pt x="18446" y="3051"/>
                </a:lnTo>
                <a:lnTo>
                  <a:pt x="18430" y="3019"/>
                </a:lnTo>
                <a:lnTo>
                  <a:pt x="18469" y="2970"/>
                </a:lnTo>
                <a:lnTo>
                  <a:pt x="18515" y="3051"/>
                </a:lnTo>
                <a:lnTo>
                  <a:pt x="18515" y="3002"/>
                </a:lnTo>
                <a:lnTo>
                  <a:pt x="18539" y="2970"/>
                </a:lnTo>
                <a:lnTo>
                  <a:pt x="18732" y="3035"/>
                </a:lnTo>
                <a:lnTo>
                  <a:pt x="18701" y="2970"/>
                </a:lnTo>
                <a:lnTo>
                  <a:pt x="18740" y="2872"/>
                </a:lnTo>
                <a:lnTo>
                  <a:pt x="18732" y="2856"/>
                </a:lnTo>
                <a:lnTo>
                  <a:pt x="18740" y="2840"/>
                </a:lnTo>
                <a:lnTo>
                  <a:pt x="18747" y="2840"/>
                </a:lnTo>
                <a:lnTo>
                  <a:pt x="18732" y="2807"/>
                </a:lnTo>
                <a:lnTo>
                  <a:pt x="18747" y="2824"/>
                </a:lnTo>
                <a:lnTo>
                  <a:pt x="18747" y="2775"/>
                </a:lnTo>
                <a:lnTo>
                  <a:pt x="18863" y="2662"/>
                </a:lnTo>
                <a:lnTo>
                  <a:pt x="18832" y="2629"/>
                </a:lnTo>
                <a:lnTo>
                  <a:pt x="18987" y="2694"/>
                </a:lnTo>
                <a:lnTo>
                  <a:pt x="18979" y="2645"/>
                </a:lnTo>
                <a:lnTo>
                  <a:pt x="18856" y="2515"/>
                </a:lnTo>
                <a:lnTo>
                  <a:pt x="18863" y="2532"/>
                </a:lnTo>
                <a:lnTo>
                  <a:pt x="18832" y="2499"/>
                </a:lnTo>
                <a:lnTo>
                  <a:pt x="18840" y="2499"/>
                </a:lnTo>
                <a:lnTo>
                  <a:pt x="18747" y="2386"/>
                </a:lnTo>
                <a:lnTo>
                  <a:pt x="18755" y="2418"/>
                </a:lnTo>
                <a:lnTo>
                  <a:pt x="18523" y="2353"/>
                </a:lnTo>
                <a:lnTo>
                  <a:pt x="18647" y="2321"/>
                </a:lnTo>
                <a:lnTo>
                  <a:pt x="18577" y="2288"/>
                </a:lnTo>
                <a:lnTo>
                  <a:pt x="18770" y="2288"/>
                </a:lnTo>
                <a:lnTo>
                  <a:pt x="17943" y="1607"/>
                </a:lnTo>
                <a:lnTo>
                  <a:pt x="17951" y="1623"/>
                </a:lnTo>
                <a:lnTo>
                  <a:pt x="17789" y="1590"/>
                </a:lnTo>
                <a:lnTo>
                  <a:pt x="17905" y="1769"/>
                </a:lnTo>
                <a:lnTo>
                  <a:pt x="17688" y="1639"/>
                </a:lnTo>
                <a:lnTo>
                  <a:pt x="17673" y="1655"/>
                </a:lnTo>
                <a:lnTo>
                  <a:pt x="17425" y="1655"/>
                </a:lnTo>
                <a:lnTo>
                  <a:pt x="17472" y="1801"/>
                </a:lnTo>
                <a:lnTo>
                  <a:pt x="16784" y="1461"/>
                </a:lnTo>
                <a:lnTo>
                  <a:pt x="16799" y="1461"/>
                </a:lnTo>
                <a:lnTo>
                  <a:pt x="16583" y="1363"/>
                </a:lnTo>
                <a:lnTo>
                  <a:pt x="16621" y="1347"/>
                </a:lnTo>
                <a:lnTo>
                  <a:pt x="16451" y="1282"/>
                </a:lnTo>
                <a:lnTo>
                  <a:pt x="16428" y="1363"/>
                </a:lnTo>
                <a:lnTo>
                  <a:pt x="16374" y="1347"/>
                </a:lnTo>
                <a:lnTo>
                  <a:pt x="16405" y="1347"/>
                </a:lnTo>
                <a:lnTo>
                  <a:pt x="16382" y="1298"/>
                </a:lnTo>
                <a:lnTo>
                  <a:pt x="16304" y="1298"/>
                </a:lnTo>
                <a:lnTo>
                  <a:pt x="16397" y="1282"/>
                </a:lnTo>
                <a:lnTo>
                  <a:pt x="16080" y="1217"/>
                </a:lnTo>
                <a:lnTo>
                  <a:pt x="16127" y="1250"/>
                </a:lnTo>
                <a:lnTo>
                  <a:pt x="16057" y="1282"/>
                </a:lnTo>
                <a:lnTo>
                  <a:pt x="16119" y="1298"/>
                </a:lnTo>
                <a:lnTo>
                  <a:pt x="16103" y="1314"/>
                </a:lnTo>
                <a:lnTo>
                  <a:pt x="16096" y="1331"/>
                </a:lnTo>
                <a:lnTo>
                  <a:pt x="16165" y="1396"/>
                </a:lnTo>
                <a:lnTo>
                  <a:pt x="16088" y="1396"/>
                </a:lnTo>
                <a:lnTo>
                  <a:pt x="16103" y="1428"/>
                </a:lnTo>
                <a:lnTo>
                  <a:pt x="16088" y="1428"/>
                </a:lnTo>
                <a:lnTo>
                  <a:pt x="16103" y="1444"/>
                </a:lnTo>
                <a:lnTo>
                  <a:pt x="15941" y="1379"/>
                </a:lnTo>
                <a:lnTo>
                  <a:pt x="15918" y="1412"/>
                </a:lnTo>
                <a:lnTo>
                  <a:pt x="15779" y="1363"/>
                </a:lnTo>
                <a:lnTo>
                  <a:pt x="15802" y="1428"/>
                </a:lnTo>
                <a:lnTo>
                  <a:pt x="15802" y="1493"/>
                </a:lnTo>
                <a:lnTo>
                  <a:pt x="15763" y="1477"/>
                </a:lnTo>
                <a:lnTo>
                  <a:pt x="15616" y="1379"/>
                </a:lnTo>
                <a:lnTo>
                  <a:pt x="15640" y="1363"/>
                </a:lnTo>
                <a:lnTo>
                  <a:pt x="15500" y="1282"/>
                </a:lnTo>
                <a:lnTo>
                  <a:pt x="15601" y="1314"/>
                </a:lnTo>
                <a:lnTo>
                  <a:pt x="15524" y="1266"/>
                </a:lnTo>
                <a:lnTo>
                  <a:pt x="15554" y="1233"/>
                </a:lnTo>
                <a:lnTo>
                  <a:pt x="15199" y="1120"/>
                </a:lnTo>
                <a:lnTo>
                  <a:pt x="15245" y="1169"/>
                </a:lnTo>
                <a:lnTo>
                  <a:pt x="15207" y="1201"/>
                </a:lnTo>
                <a:lnTo>
                  <a:pt x="15230" y="1217"/>
                </a:lnTo>
                <a:lnTo>
                  <a:pt x="14982" y="1136"/>
                </a:lnTo>
                <a:lnTo>
                  <a:pt x="14743" y="1136"/>
                </a:lnTo>
                <a:lnTo>
                  <a:pt x="14774" y="1152"/>
                </a:lnTo>
                <a:lnTo>
                  <a:pt x="14781" y="1201"/>
                </a:lnTo>
                <a:lnTo>
                  <a:pt x="14812" y="1250"/>
                </a:lnTo>
                <a:lnTo>
                  <a:pt x="14781" y="1217"/>
                </a:lnTo>
                <a:lnTo>
                  <a:pt x="14781" y="1201"/>
                </a:lnTo>
                <a:lnTo>
                  <a:pt x="14727" y="1136"/>
                </a:lnTo>
                <a:lnTo>
                  <a:pt x="14727" y="1104"/>
                </a:lnTo>
                <a:lnTo>
                  <a:pt x="14681" y="1071"/>
                </a:lnTo>
                <a:lnTo>
                  <a:pt x="14665" y="1104"/>
                </a:lnTo>
                <a:lnTo>
                  <a:pt x="14604" y="1071"/>
                </a:lnTo>
                <a:lnTo>
                  <a:pt x="14611" y="1071"/>
                </a:lnTo>
                <a:lnTo>
                  <a:pt x="14588" y="1055"/>
                </a:lnTo>
                <a:lnTo>
                  <a:pt x="14596" y="1071"/>
                </a:lnTo>
                <a:lnTo>
                  <a:pt x="14542" y="1104"/>
                </a:lnTo>
                <a:lnTo>
                  <a:pt x="14604" y="1104"/>
                </a:lnTo>
                <a:lnTo>
                  <a:pt x="14395" y="1233"/>
                </a:lnTo>
                <a:lnTo>
                  <a:pt x="14511" y="1055"/>
                </a:lnTo>
                <a:lnTo>
                  <a:pt x="14511" y="1022"/>
                </a:lnTo>
                <a:lnTo>
                  <a:pt x="14604" y="925"/>
                </a:lnTo>
                <a:lnTo>
                  <a:pt x="14519" y="828"/>
                </a:lnTo>
                <a:lnTo>
                  <a:pt x="14588" y="876"/>
                </a:lnTo>
                <a:lnTo>
                  <a:pt x="14511" y="779"/>
                </a:lnTo>
                <a:lnTo>
                  <a:pt x="14511" y="811"/>
                </a:lnTo>
                <a:lnTo>
                  <a:pt x="14248" y="730"/>
                </a:lnTo>
                <a:lnTo>
                  <a:pt x="14256" y="747"/>
                </a:lnTo>
                <a:lnTo>
                  <a:pt x="14186" y="747"/>
                </a:lnTo>
                <a:lnTo>
                  <a:pt x="14209" y="698"/>
                </a:lnTo>
                <a:lnTo>
                  <a:pt x="14047" y="682"/>
                </a:lnTo>
                <a:lnTo>
                  <a:pt x="14109" y="649"/>
                </a:lnTo>
                <a:lnTo>
                  <a:pt x="13993" y="600"/>
                </a:lnTo>
                <a:close/>
                <a:moveTo>
                  <a:pt x="19111" y="14460"/>
                </a:moveTo>
                <a:lnTo>
                  <a:pt x="19072" y="14671"/>
                </a:lnTo>
                <a:lnTo>
                  <a:pt x="19064" y="14654"/>
                </a:lnTo>
                <a:lnTo>
                  <a:pt x="19049" y="14752"/>
                </a:lnTo>
                <a:lnTo>
                  <a:pt x="19057" y="14784"/>
                </a:lnTo>
                <a:lnTo>
                  <a:pt x="18925" y="15531"/>
                </a:lnTo>
                <a:lnTo>
                  <a:pt x="18848" y="15563"/>
                </a:lnTo>
                <a:lnTo>
                  <a:pt x="18624" y="15190"/>
                </a:lnTo>
                <a:lnTo>
                  <a:pt x="18608" y="15076"/>
                </a:lnTo>
                <a:lnTo>
                  <a:pt x="18662" y="14849"/>
                </a:lnTo>
                <a:lnTo>
                  <a:pt x="18678" y="14865"/>
                </a:lnTo>
                <a:lnTo>
                  <a:pt x="18724" y="14719"/>
                </a:lnTo>
                <a:lnTo>
                  <a:pt x="18685" y="14671"/>
                </a:lnTo>
                <a:lnTo>
                  <a:pt x="18678" y="14735"/>
                </a:lnTo>
                <a:lnTo>
                  <a:pt x="18655" y="14654"/>
                </a:lnTo>
                <a:lnTo>
                  <a:pt x="18662" y="14622"/>
                </a:lnTo>
                <a:lnTo>
                  <a:pt x="18608" y="14687"/>
                </a:lnTo>
                <a:lnTo>
                  <a:pt x="18461" y="14573"/>
                </a:lnTo>
                <a:lnTo>
                  <a:pt x="18446" y="14573"/>
                </a:lnTo>
                <a:lnTo>
                  <a:pt x="18423" y="14524"/>
                </a:lnTo>
                <a:lnTo>
                  <a:pt x="18392" y="14524"/>
                </a:lnTo>
                <a:lnTo>
                  <a:pt x="18430" y="14573"/>
                </a:lnTo>
                <a:lnTo>
                  <a:pt x="18438" y="14671"/>
                </a:lnTo>
                <a:lnTo>
                  <a:pt x="18415" y="14703"/>
                </a:lnTo>
                <a:lnTo>
                  <a:pt x="18338" y="14671"/>
                </a:lnTo>
                <a:lnTo>
                  <a:pt x="18307" y="14752"/>
                </a:lnTo>
                <a:lnTo>
                  <a:pt x="18291" y="14735"/>
                </a:lnTo>
                <a:lnTo>
                  <a:pt x="18291" y="14768"/>
                </a:lnTo>
                <a:lnTo>
                  <a:pt x="18276" y="14768"/>
                </a:lnTo>
                <a:lnTo>
                  <a:pt x="18253" y="14817"/>
                </a:lnTo>
                <a:lnTo>
                  <a:pt x="18253" y="14881"/>
                </a:lnTo>
                <a:lnTo>
                  <a:pt x="18229" y="14914"/>
                </a:lnTo>
                <a:lnTo>
                  <a:pt x="18206" y="15076"/>
                </a:lnTo>
                <a:lnTo>
                  <a:pt x="18214" y="15125"/>
                </a:lnTo>
                <a:lnTo>
                  <a:pt x="18198" y="15174"/>
                </a:lnTo>
                <a:lnTo>
                  <a:pt x="18098" y="15190"/>
                </a:lnTo>
                <a:lnTo>
                  <a:pt x="18090" y="15190"/>
                </a:lnTo>
                <a:lnTo>
                  <a:pt x="18090" y="15076"/>
                </a:lnTo>
                <a:lnTo>
                  <a:pt x="18028" y="14946"/>
                </a:lnTo>
                <a:lnTo>
                  <a:pt x="18013" y="14995"/>
                </a:lnTo>
                <a:lnTo>
                  <a:pt x="17974" y="15011"/>
                </a:lnTo>
                <a:lnTo>
                  <a:pt x="17943" y="15092"/>
                </a:lnTo>
                <a:lnTo>
                  <a:pt x="17936" y="15076"/>
                </a:lnTo>
                <a:lnTo>
                  <a:pt x="17936" y="15028"/>
                </a:lnTo>
                <a:lnTo>
                  <a:pt x="17881" y="15222"/>
                </a:lnTo>
                <a:lnTo>
                  <a:pt x="17858" y="15190"/>
                </a:lnTo>
                <a:lnTo>
                  <a:pt x="17835" y="15303"/>
                </a:lnTo>
                <a:lnTo>
                  <a:pt x="17851" y="15287"/>
                </a:lnTo>
                <a:lnTo>
                  <a:pt x="17843" y="15320"/>
                </a:lnTo>
                <a:lnTo>
                  <a:pt x="17827" y="15336"/>
                </a:lnTo>
                <a:lnTo>
                  <a:pt x="17851" y="15385"/>
                </a:lnTo>
                <a:lnTo>
                  <a:pt x="17766" y="15401"/>
                </a:lnTo>
                <a:lnTo>
                  <a:pt x="17773" y="15498"/>
                </a:lnTo>
                <a:lnTo>
                  <a:pt x="17750" y="15563"/>
                </a:lnTo>
                <a:lnTo>
                  <a:pt x="17735" y="15449"/>
                </a:lnTo>
                <a:lnTo>
                  <a:pt x="17711" y="15417"/>
                </a:lnTo>
                <a:lnTo>
                  <a:pt x="17673" y="15482"/>
                </a:lnTo>
                <a:lnTo>
                  <a:pt x="17650" y="15677"/>
                </a:lnTo>
                <a:lnTo>
                  <a:pt x="17047" y="16374"/>
                </a:lnTo>
                <a:lnTo>
                  <a:pt x="17054" y="16261"/>
                </a:lnTo>
                <a:lnTo>
                  <a:pt x="16977" y="16667"/>
                </a:lnTo>
                <a:lnTo>
                  <a:pt x="16992" y="16894"/>
                </a:lnTo>
                <a:lnTo>
                  <a:pt x="16961" y="16975"/>
                </a:lnTo>
                <a:lnTo>
                  <a:pt x="16961" y="17040"/>
                </a:lnTo>
                <a:lnTo>
                  <a:pt x="16938" y="16959"/>
                </a:lnTo>
                <a:lnTo>
                  <a:pt x="16931" y="16975"/>
                </a:lnTo>
                <a:lnTo>
                  <a:pt x="16923" y="16975"/>
                </a:lnTo>
                <a:lnTo>
                  <a:pt x="16954" y="17981"/>
                </a:lnTo>
                <a:lnTo>
                  <a:pt x="16853" y="18289"/>
                </a:lnTo>
                <a:lnTo>
                  <a:pt x="16869" y="18306"/>
                </a:lnTo>
                <a:lnTo>
                  <a:pt x="16900" y="18371"/>
                </a:lnTo>
                <a:lnTo>
                  <a:pt x="17309" y="18224"/>
                </a:lnTo>
                <a:lnTo>
                  <a:pt x="17325" y="18241"/>
                </a:lnTo>
                <a:lnTo>
                  <a:pt x="17920" y="17851"/>
                </a:lnTo>
                <a:lnTo>
                  <a:pt x="18137" y="17965"/>
                </a:lnTo>
                <a:lnTo>
                  <a:pt x="18152" y="18014"/>
                </a:lnTo>
                <a:lnTo>
                  <a:pt x="18144" y="18046"/>
                </a:lnTo>
                <a:lnTo>
                  <a:pt x="18168" y="18306"/>
                </a:lnTo>
                <a:lnTo>
                  <a:pt x="18144" y="18338"/>
                </a:lnTo>
                <a:lnTo>
                  <a:pt x="18168" y="18403"/>
                </a:lnTo>
                <a:lnTo>
                  <a:pt x="18191" y="18403"/>
                </a:lnTo>
                <a:lnTo>
                  <a:pt x="18191" y="18354"/>
                </a:lnTo>
                <a:lnTo>
                  <a:pt x="18384" y="18014"/>
                </a:lnTo>
                <a:lnTo>
                  <a:pt x="18237" y="18452"/>
                </a:lnTo>
                <a:lnTo>
                  <a:pt x="18353" y="18273"/>
                </a:lnTo>
                <a:lnTo>
                  <a:pt x="18353" y="18403"/>
                </a:lnTo>
                <a:lnTo>
                  <a:pt x="18307" y="18517"/>
                </a:lnTo>
                <a:lnTo>
                  <a:pt x="18361" y="18484"/>
                </a:lnTo>
                <a:lnTo>
                  <a:pt x="18369" y="18500"/>
                </a:lnTo>
                <a:lnTo>
                  <a:pt x="18376" y="18500"/>
                </a:lnTo>
                <a:lnTo>
                  <a:pt x="18376" y="18517"/>
                </a:lnTo>
                <a:lnTo>
                  <a:pt x="18369" y="18500"/>
                </a:lnTo>
                <a:lnTo>
                  <a:pt x="18361" y="18500"/>
                </a:lnTo>
                <a:lnTo>
                  <a:pt x="18369" y="18906"/>
                </a:lnTo>
                <a:lnTo>
                  <a:pt x="18500" y="19020"/>
                </a:lnTo>
                <a:lnTo>
                  <a:pt x="18616" y="18938"/>
                </a:lnTo>
                <a:lnTo>
                  <a:pt x="18608" y="18938"/>
                </a:lnTo>
                <a:lnTo>
                  <a:pt x="18655" y="18906"/>
                </a:lnTo>
                <a:lnTo>
                  <a:pt x="18616" y="18971"/>
                </a:lnTo>
                <a:lnTo>
                  <a:pt x="18670" y="18971"/>
                </a:lnTo>
                <a:lnTo>
                  <a:pt x="18655" y="19003"/>
                </a:lnTo>
                <a:lnTo>
                  <a:pt x="18685" y="19101"/>
                </a:lnTo>
                <a:lnTo>
                  <a:pt x="18709" y="19052"/>
                </a:lnTo>
                <a:lnTo>
                  <a:pt x="18693" y="19052"/>
                </a:lnTo>
                <a:lnTo>
                  <a:pt x="19211" y="18257"/>
                </a:lnTo>
                <a:lnTo>
                  <a:pt x="19203" y="18241"/>
                </a:lnTo>
                <a:lnTo>
                  <a:pt x="19551" y="17364"/>
                </a:lnTo>
                <a:lnTo>
                  <a:pt x="19598" y="16942"/>
                </a:lnTo>
                <a:lnTo>
                  <a:pt x="19551" y="16650"/>
                </a:lnTo>
                <a:lnTo>
                  <a:pt x="19505" y="16569"/>
                </a:lnTo>
                <a:lnTo>
                  <a:pt x="19497" y="16374"/>
                </a:lnTo>
                <a:lnTo>
                  <a:pt x="19451" y="16374"/>
                </a:lnTo>
                <a:lnTo>
                  <a:pt x="19451" y="16358"/>
                </a:lnTo>
                <a:lnTo>
                  <a:pt x="19435" y="16358"/>
                </a:lnTo>
                <a:lnTo>
                  <a:pt x="19420" y="16050"/>
                </a:lnTo>
                <a:lnTo>
                  <a:pt x="19273" y="15807"/>
                </a:lnTo>
                <a:lnTo>
                  <a:pt x="19258" y="15125"/>
                </a:lnTo>
                <a:lnTo>
                  <a:pt x="19219" y="15044"/>
                </a:lnTo>
                <a:lnTo>
                  <a:pt x="19180" y="15060"/>
                </a:lnTo>
                <a:lnTo>
                  <a:pt x="19118" y="14476"/>
                </a:lnTo>
                <a:lnTo>
                  <a:pt x="19111" y="14460"/>
                </a:lnTo>
                <a:close/>
                <a:moveTo>
                  <a:pt x="20587" y="18322"/>
                </a:moveTo>
                <a:lnTo>
                  <a:pt x="20587" y="18500"/>
                </a:lnTo>
                <a:lnTo>
                  <a:pt x="20610" y="18468"/>
                </a:lnTo>
                <a:lnTo>
                  <a:pt x="20587" y="18517"/>
                </a:lnTo>
                <a:lnTo>
                  <a:pt x="20587" y="18646"/>
                </a:lnTo>
                <a:lnTo>
                  <a:pt x="20603" y="18565"/>
                </a:lnTo>
                <a:lnTo>
                  <a:pt x="20603" y="18614"/>
                </a:lnTo>
                <a:lnTo>
                  <a:pt x="20610" y="18598"/>
                </a:lnTo>
                <a:lnTo>
                  <a:pt x="20595" y="18679"/>
                </a:lnTo>
                <a:lnTo>
                  <a:pt x="20587" y="18663"/>
                </a:lnTo>
                <a:lnTo>
                  <a:pt x="20587" y="18744"/>
                </a:lnTo>
                <a:lnTo>
                  <a:pt x="20610" y="18760"/>
                </a:lnTo>
                <a:lnTo>
                  <a:pt x="20587" y="18776"/>
                </a:lnTo>
                <a:lnTo>
                  <a:pt x="20587" y="18760"/>
                </a:lnTo>
                <a:lnTo>
                  <a:pt x="20479" y="19068"/>
                </a:lnTo>
                <a:lnTo>
                  <a:pt x="20425" y="19117"/>
                </a:lnTo>
                <a:lnTo>
                  <a:pt x="20464" y="19263"/>
                </a:lnTo>
                <a:lnTo>
                  <a:pt x="20363" y="19442"/>
                </a:lnTo>
                <a:lnTo>
                  <a:pt x="20379" y="19425"/>
                </a:lnTo>
                <a:lnTo>
                  <a:pt x="20371" y="19458"/>
                </a:lnTo>
                <a:lnTo>
                  <a:pt x="20417" y="19458"/>
                </a:lnTo>
                <a:lnTo>
                  <a:pt x="20804" y="18841"/>
                </a:lnTo>
                <a:lnTo>
                  <a:pt x="20719" y="18906"/>
                </a:lnTo>
                <a:lnTo>
                  <a:pt x="20657" y="18841"/>
                </a:lnTo>
                <a:lnTo>
                  <a:pt x="20680" y="18695"/>
                </a:lnTo>
                <a:lnTo>
                  <a:pt x="20672" y="18695"/>
                </a:lnTo>
                <a:lnTo>
                  <a:pt x="20672" y="18663"/>
                </a:lnTo>
                <a:lnTo>
                  <a:pt x="20649" y="18776"/>
                </a:lnTo>
                <a:lnTo>
                  <a:pt x="20610" y="18711"/>
                </a:lnTo>
                <a:lnTo>
                  <a:pt x="20657" y="18452"/>
                </a:lnTo>
                <a:lnTo>
                  <a:pt x="20641" y="18468"/>
                </a:lnTo>
                <a:lnTo>
                  <a:pt x="20618" y="18387"/>
                </a:lnTo>
                <a:lnTo>
                  <a:pt x="20603" y="18403"/>
                </a:lnTo>
                <a:lnTo>
                  <a:pt x="20610" y="18322"/>
                </a:lnTo>
                <a:close/>
                <a:moveTo>
                  <a:pt x="18668" y="19544"/>
                </a:moveTo>
                <a:lnTo>
                  <a:pt x="18663" y="19553"/>
                </a:lnTo>
                <a:lnTo>
                  <a:pt x="18668" y="19544"/>
                </a:lnTo>
                <a:close/>
                <a:moveTo>
                  <a:pt x="18663" y="19553"/>
                </a:moveTo>
                <a:lnTo>
                  <a:pt x="18662" y="19555"/>
                </a:lnTo>
                <a:lnTo>
                  <a:pt x="18655" y="19588"/>
                </a:lnTo>
                <a:lnTo>
                  <a:pt x="18663" y="19553"/>
                </a:lnTo>
                <a:close/>
                <a:moveTo>
                  <a:pt x="18508" y="19328"/>
                </a:moveTo>
                <a:lnTo>
                  <a:pt x="18469" y="19571"/>
                </a:lnTo>
                <a:lnTo>
                  <a:pt x="18477" y="19571"/>
                </a:lnTo>
                <a:lnTo>
                  <a:pt x="18469" y="19620"/>
                </a:lnTo>
                <a:lnTo>
                  <a:pt x="18461" y="19588"/>
                </a:lnTo>
                <a:lnTo>
                  <a:pt x="18469" y="19750"/>
                </a:lnTo>
                <a:lnTo>
                  <a:pt x="18446" y="19782"/>
                </a:lnTo>
                <a:lnTo>
                  <a:pt x="18500" y="19782"/>
                </a:lnTo>
                <a:lnTo>
                  <a:pt x="18569" y="19669"/>
                </a:lnTo>
                <a:lnTo>
                  <a:pt x="18562" y="19701"/>
                </a:lnTo>
                <a:lnTo>
                  <a:pt x="18593" y="19685"/>
                </a:lnTo>
                <a:lnTo>
                  <a:pt x="18577" y="19734"/>
                </a:lnTo>
                <a:lnTo>
                  <a:pt x="18663" y="19553"/>
                </a:lnTo>
                <a:lnTo>
                  <a:pt x="18716" y="19344"/>
                </a:lnTo>
                <a:lnTo>
                  <a:pt x="18624" y="19409"/>
                </a:lnTo>
                <a:lnTo>
                  <a:pt x="18508" y="19328"/>
                </a:lnTo>
                <a:close/>
                <a:moveTo>
                  <a:pt x="20079" y="19828"/>
                </a:moveTo>
                <a:lnTo>
                  <a:pt x="20069" y="19831"/>
                </a:lnTo>
                <a:lnTo>
                  <a:pt x="20085" y="19831"/>
                </a:lnTo>
                <a:lnTo>
                  <a:pt x="20079" y="19828"/>
                </a:lnTo>
                <a:close/>
                <a:moveTo>
                  <a:pt x="20301" y="19312"/>
                </a:moveTo>
                <a:lnTo>
                  <a:pt x="20038" y="19685"/>
                </a:lnTo>
                <a:lnTo>
                  <a:pt x="20046" y="19653"/>
                </a:lnTo>
                <a:lnTo>
                  <a:pt x="20015" y="19701"/>
                </a:lnTo>
                <a:lnTo>
                  <a:pt x="20000" y="19717"/>
                </a:lnTo>
                <a:lnTo>
                  <a:pt x="19984" y="19717"/>
                </a:lnTo>
                <a:lnTo>
                  <a:pt x="19984" y="19734"/>
                </a:lnTo>
                <a:lnTo>
                  <a:pt x="19691" y="20010"/>
                </a:lnTo>
                <a:lnTo>
                  <a:pt x="19698" y="19993"/>
                </a:lnTo>
                <a:lnTo>
                  <a:pt x="19613" y="20123"/>
                </a:lnTo>
                <a:lnTo>
                  <a:pt x="19629" y="20123"/>
                </a:lnTo>
                <a:lnTo>
                  <a:pt x="19605" y="20139"/>
                </a:lnTo>
                <a:lnTo>
                  <a:pt x="19621" y="20139"/>
                </a:lnTo>
                <a:lnTo>
                  <a:pt x="19583" y="20180"/>
                </a:lnTo>
                <a:lnTo>
                  <a:pt x="19590" y="20172"/>
                </a:lnTo>
                <a:lnTo>
                  <a:pt x="19575" y="20204"/>
                </a:lnTo>
                <a:lnTo>
                  <a:pt x="19598" y="20188"/>
                </a:lnTo>
                <a:lnTo>
                  <a:pt x="19575" y="20221"/>
                </a:lnTo>
                <a:lnTo>
                  <a:pt x="19629" y="20253"/>
                </a:lnTo>
                <a:lnTo>
                  <a:pt x="19644" y="20286"/>
                </a:lnTo>
                <a:lnTo>
                  <a:pt x="20054" y="19815"/>
                </a:lnTo>
                <a:lnTo>
                  <a:pt x="20079" y="19828"/>
                </a:lnTo>
                <a:lnTo>
                  <a:pt x="20116" y="19815"/>
                </a:lnTo>
                <a:lnTo>
                  <a:pt x="20108" y="19782"/>
                </a:lnTo>
                <a:lnTo>
                  <a:pt x="20100" y="19782"/>
                </a:lnTo>
                <a:lnTo>
                  <a:pt x="20355" y="19409"/>
                </a:lnTo>
                <a:lnTo>
                  <a:pt x="20324" y="19425"/>
                </a:lnTo>
                <a:lnTo>
                  <a:pt x="20340" y="19409"/>
                </a:lnTo>
                <a:lnTo>
                  <a:pt x="20355" y="19393"/>
                </a:lnTo>
                <a:lnTo>
                  <a:pt x="20309" y="19425"/>
                </a:lnTo>
                <a:lnTo>
                  <a:pt x="20340" y="19377"/>
                </a:lnTo>
                <a:lnTo>
                  <a:pt x="20270" y="19425"/>
                </a:lnTo>
                <a:lnTo>
                  <a:pt x="20278" y="19360"/>
                </a:lnTo>
                <a:lnTo>
                  <a:pt x="20301" y="19312"/>
                </a:lnTo>
                <a:close/>
                <a:moveTo>
                  <a:pt x="5814" y="21048"/>
                </a:moveTo>
                <a:lnTo>
                  <a:pt x="5837" y="21081"/>
                </a:lnTo>
                <a:lnTo>
                  <a:pt x="5821" y="21097"/>
                </a:lnTo>
                <a:lnTo>
                  <a:pt x="5837" y="21113"/>
                </a:lnTo>
                <a:lnTo>
                  <a:pt x="5806" y="21146"/>
                </a:lnTo>
                <a:lnTo>
                  <a:pt x="5868" y="21113"/>
                </a:lnTo>
                <a:lnTo>
                  <a:pt x="5883" y="21064"/>
                </a:lnTo>
                <a:lnTo>
                  <a:pt x="5814" y="21048"/>
                </a:lnTo>
                <a:close/>
                <a:moveTo>
                  <a:pt x="5906" y="21032"/>
                </a:moveTo>
                <a:lnTo>
                  <a:pt x="5906" y="21146"/>
                </a:lnTo>
                <a:lnTo>
                  <a:pt x="5945" y="21162"/>
                </a:lnTo>
                <a:lnTo>
                  <a:pt x="5937" y="21129"/>
                </a:lnTo>
                <a:lnTo>
                  <a:pt x="5960" y="21113"/>
                </a:lnTo>
                <a:lnTo>
                  <a:pt x="5968" y="21081"/>
                </a:lnTo>
                <a:lnTo>
                  <a:pt x="5976" y="21064"/>
                </a:lnTo>
                <a:lnTo>
                  <a:pt x="5953" y="21081"/>
                </a:lnTo>
                <a:lnTo>
                  <a:pt x="5930" y="21048"/>
                </a:lnTo>
                <a:lnTo>
                  <a:pt x="5937" y="21048"/>
                </a:lnTo>
                <a:lnTo>
                  <a:pt x="5906" y="21032"/>
                </a:lnTo>
                <a:close/>
                <a:moveTo>
                  <a:pt x="5906" y="21146"/>
                </a:moveTo>
                <a:lnTo>
                  <a:pt x="5906" y="21194"/>
                </a:lnTo>
                <a:lnTo>
                  <a:pt x="5922" y="21162"/>
                </a:lnTo>
                <a:lnTo>
                  <a:pt x="5906" y="21146"/>
                </a:lnTo>
                <a:close/>
                <a:moveTo>
                  <a:pt x="5203" y="21243"/>
                </a:moveTo>
                <a:lnTo>
                  <a:pt x="5138" y="21258"/>
                </a:lnTo>
                <a:lnTo>
                  <a:pt x="5149" y="21243"/>
                </a:lnTo>
                <a:close/>
                <a:moveTo>
                  <a:pt x="4832" y="1331"/>
                </a:moveTo>
                <a:lnTo>
                  <a:pt x="4747" y="1396"/>
                </a:lnTo>
                <a:lnTo>
                  <a:pt x="4762" y="1396"/>
                </a:lnTo>
                <a:lnTo>
                  <a:pt x="4700" y="1428"/>
                </a:lnTo>
                <a:lnTo>
                  <a:pt x="4654" y="1639"/>
                </a:lnTo>
                <a:lnTo>
                  <a:pt x="4739" y="1672"/>
                </a:lnTo>
                <a:lnTo>
                  <a:pt x="4739" y="1688"/>
                </a:lnTo>
                <a:lnTo>
                  <a:pt x="4716" y="1704"/>
                </a:lnTo>
                <a:lnTo>
                  <a:pt x="4731" y="1688"/>
                </a:lnTo>
                <a:lnTo>
                  <a:pt x="4685" y="1720"/>
                </a:lnTo>
                <a:lnTo>
                  <a:pt x="4693" y="1720"/>
                </a:lnTo>
                <a:lnTo>
                  <a:pt x="4654" y="1769"/>
                </a:lnTo>
                <a:lnTo>
                  <a:pt x="4700" y="1785"/>
                </a:lnTo>
                <a:lnTo>
                  <a:pt x="4546" y="1915"/>
                </a:lnTo>
                <a:lnTo>
                  <a:pt x="4515" y="2029"/>
                </a:lnTo>
                <a:lnTo>
                  <a:pt x="4476" y="2029"/>
                </a:lnTo>
                <a:lnTo>
                  <a:pt x="4476" y="2077"/>
                </a:lnTo>
                <a:lnTo>
                  <a:pt x="4468" y="2012"/>
                </a:lnTo>
                <a:lnTo>
                  <a:pt x="4492" y="2012"/>
                </a:lnTo>
                <a:lnTo>
                  <a:pt x="4515" y="1980"/>
                </a:lnTo>
                <a:lnTo>
                  <a:pt x="4492" y="1980"/>
                </a:lnTo>
                <a:lnTo>
                  <a:pt x="4553" y="1834"/>
                </a:lnTo>
                <a:lnTo>
                  <a:pt x="4499" y="1866"/>
                </a:lnTo>
                <a:lnTo>
                  <a:pt x="4530" y="1834"/>
                </a:lnTo>
                <a:lnTo>
                  <a:pt x="4499" y="1834"/>
                </a:lnTo>
                <a:lnTo>
                  <a:pt x="4492" y="1801"/>
                </a:lnTo>
                <a:lnTo>
                  <a:pt x="4430" y="1818"/>
                </a:lnTo>
                <a:lnTo>
                  <a:pt x="4422" y="1883"/>
                </a:lnTo>
                <a:lnTo>
                  <a:pt x="4468" y="1899"/>
                </a:lnTo>
                <a:lnTo>
                  <a:pt x="4422" y="1915"/>
                </a:lnTo>
                <a:lnTo>
                  <a:pt x="4407" y="1866"/>
                </a:lnTo>
                <a:lnTo>
                  <a:pt x="4407" y="1899"/>
                </a:lnTo>
                <a:lnTo>
                  <a:pt x="4105" y="1834"/>
                </a:lnTo>
                <a:lnTo>
                  <a:pt x="4066" y="1753"/>
                </a:lnTo>
                <a:lnTo>
                  <a:pt x="3912" y="1834"/>
                </a:lnTo>
                <a:lnTo>
                  <a:pt x="4082" y="1785"/>
                </a:lnTo>
                <a:lnTo>
                  <a:pt x="3935" y="1899"/>
                </a:lnTo>
                <a:lnTo>
                  <a:pt x="3873" y="2093"/>
                </a:lnTo>
                <a:lnTo>
                  <a:pt x="3850" y="1915"/>
                </a:lnTo>
                <a:lnTo>
                  <a:pt x="3834" y="1899"/>
                </a:lnTo>
                <a:lnTo>
                  <a:pt x="3827" y="1883"/>
                </a:lnTo>
                <a:lnTo>
                  <a:pt x="3548" y="1883"/>
                </a:lnTo>
                <a:lnTo>
                  <a:pt x="3657" y="1818"/>
                </a:lnTo>
                <a:lnTo>
                  <a:pt x="3201" y="1688"/>
                </a:lnTo>
                <a:lnTo>
                  <a:pt x="3239" y="1639"/>
                </a:lnTo>
                <a:lnTo>
                  <a:pt x="3255" y="1574"/>
                </a:lnTo>
                <a:lnTo>
                  <a:pt x="3216" y="1590"/>
                </a:lnTo>
                <a:lnTo>
                  <a:pt x="3231" y="1607"/>
                </a:lnTo>
                <a:lnTo>
                  <a:pt x="3131" y="1688"/>
                </a:lnTo>
                <a:lnTo>
                  <a:pt x="3131" y="1574"/>
                </a:lnTo>
                <a:lnTo>
                  <a:pt x="3092" y="1542"/>
                </a:lnTo>
                <a:lnTo>
                  <a:pt x="3100" y="1558"/>
                </a:lnTo>
                <a:lnTo>
                  <a:pt x="3108" y="1558"/>
                </a:lnTo>
                <a:lnTo>
                  <a:pt x="2992" y="1639"/>
                </a:lnTo>
                <a:lnTo>
                  <a:pt x="3023" y="1607"/>
                </a:lnTo>
                <a:lnTo>
                  <a:pt x="2860" y="1704"/>
                </a:lnTo>
                <a:lnTo>
                  <a:pt x="2876" y="1672"/>
                </a:lnTo>
                <a:lnTo>
                  <a:pt x="2853" y="1688"/>
                </a:lnTo>
                <a:lnTo>
                  <a:pt x="2860" y="1688"/>
                </a:lnTo>
                <a:lnTo>
                  <a:pt x="2752" y="1753"/>
                </a:lnTo>
                <a:lnTo>
                  <a:pt x="2729" y="1753"/>
                </a:lnTo>
                <a:lnTo>
                  <a:pt x="2714" y="1769"/>
                </a:lnTo>
                <a:lnTo>
                  <a:pt x="2714" y="1753"/>
                </a:lnTo>
                <a:lnTo>
                  <a:pt x="2729" y="1753"/>
                </a:lnTo>
                <a:lnTo>
                  <a:pt x="3000" y="1574"/>
                </a:lnTo>
                <a:lnTo>
                  <a:pt x="2822" y="1639"/>
                </a:lnTo>
                <a:lnTo>
                  <a:pt x="2830" y="1639"/>
                </a:lnTo>
                <a:lnTo>
                  <a:pt x="2706" y="1704"/>
                </a:lnTo>
                <a:lnTo>
                  <a:pt x="2744" y="1672"/>
                </a:lnTo>
                <a:lnTo>
                  <a:pt x="2605" y="1720"/>
                </a:lnTo>
                <a:lnTo>
                  <a:pt x="2621" y="1736"/>
                </a:lnTo>
                <a:lnTo>
                  <a:pt x="2598" y="1753"/>
                </a:lnTo>
                <a:lnTo>
                  <a:pt x="2613" y="1769"/>
                </a:lnTo>
                <a:lnTo>
                  <a:pt x="1925" y="1542"/>
                </a:lnTo>
                <a:lnTo>
                  <a:pt x="1948" y="1526"/>
                </a:lnTo>
                <a:lnTo>
                  <a:pt x="1925" y="1526"/>
                </a:lnTo>
                <a:lnTo>
                  <a:pt x="1925" y="1509"/>
                </a:lnTo>
                <a:lnTo>
                  <a:pt x="1917" y="1509"/>
                </a:lnTo>
                <a:lnTo>
                  <a:pt x="1948" y="1493"/>
                </a:lnTo>
                <a:lnTo>
                  <a:pt x="1832" y="1477"/>
                </a:lnTo>
                <a:lnTo>
                  <a:pt x="1840" y="1461"/>
                </a:lnTo>
                <a:lnTo>
                  <a:pt x="1763" y="1493"/>
                </a:lnTo>
                <a:lnTo>
                  <a:pt x="1763" y="1477"/>
                </a:lnTo>
                <a:lnTo>
                  <a:pt x="1817" y="1444"/>
                </a:lnTo>
                <a:lnTo>
                  <a:pt x="1786" y="1428"/>
                </a:lnTo>
                <a:lnTo>
                  <a:pt x="1794" y="1412"/>
                </a:lnTo>
                <a:lnTo>
                  <a:pt x="1593" y="1493"/>
                </a:lnTo>
                <a:lnTo>
                  <a:pt x="1608" y="1477"/>
                </a:lnTo>
                <a:lnTo>
                  <a:pt x="1546" y="1509"/>
                </a:lnTo>
                <a:lnTo>
                  <a:pt x="1569" y="1526"/>
                </a:lnTo>
                <a:lnTo>
                  <a:pt x="1523" y="1558"/>
                </a:lnTo>
                <a:lnTo>
                  <a:pt x="1515" y="1558"/>
                </a:lnTo>
                <a:lnTo>
                  <a:pt x="1546" y="1526"/>
                </a:lnTo>
                <a:lnTo>
                  <a:pt x="1409" y="1571"/>
                </a:lnTo>
                <a:lnTo>
                  <a:pt x="1005" y="1818"/>
                </a:lnTo>
                <a:lnTo>
                  <a:pt x="1013" y="1818"/>
                </a:lnTo>
                <a:lnTo>
                  <a:pt x="997" y="1834"/>
                </a:lnTo>
                <a:lnTo>
                  <a:pt x="1059" y="1947"/>
                </a:lnTo>
                <a:lnTo>
                  <a:pt x="1051" y="2012"/>
                </a:lnTo>
                <a:lnTo>
                  <a:pt x="1106" y="1996"/>
                </a:lnTo>
                <a:lnTo>
                  <a:pt x="1098" y="2012"/>
                </a:lnTo>
                <a:lnTo>
                  <a:pt x="1129" y="2012"/>
                </a:lnTo>
                <a:lnTo>
                  <a:pt x="1098" y="2061"/>
                </a:lnTo>
                <a:lnTo>
                  <a:pt x="1160" y="2077"/>
                </a:lnTo>
                <a:lnTo>
                  <a:pt x="1113" y="2093"/>
                </a:lnTo>
                <a:lnTo>
                  <a:pt x="1090" y="2045"/>
                </a:lnTo>
                <a:lnTo>
                  <a:pt x="1090" y="2029"/>
                </a:lnTo>
                <a:lnTo>
                  <a:pt x="1067" y="2061"/>
                </a:lnTo>
                <a:lnTo>
                  <a:pt x="1067" y="2110"/>
                </a:lnTo>
                <a:lnTo>
                  <a:pt x="1098" y="2110"/>
                </a:lnTo>
                <a:lnTo>
                  <a:pt x="1090" y="2126"/>
                </a:lnTo>
                <a:lnTo>
                  <a:pt x="935" y="2126"/>
                </a:lnTo>
                <a:lnTo>
                  <a:pt x="974" y="2077"/>
                </a:lnTo>
                <a:lnTo>
                  <a:pt x="850" y="2126"/>
                </a:lnTo>
                <a:lnTo>
                  <a:pt x="858" y="2126"/>
                </a:lnTo>
                <a:lnTo>
                  <a:pt x="696" y="2207"/>
                </a:lnTo>
                <a:lnTo>
                  <a:pt x="742" y="2256"/>
                </a:lnTo>
                <a:lnTo>
                  <a:pt x="688" y="2272"/>
                </a:lnTo>
                <a:lnTo>
                  <a:pt x="696" y="2304"/>
                </a:lnTo>
                <a:lnTo>
                  <a:pt x="688" y="2369"/>
                </a:lnTo>
                <a:lnTo>
                  <a:pt x="835" y="2369"/>
                </a:lnTo>
                <a:lnTo>
                  <a:pt x="835" y="2386"/>
                </a:lnTo>
                <a:lnTo>
                  <a:pt x="951" y="2321"/>
                </a:lnTo>
                <a:lnTo>
                  <a:pt x="966" y="2353"/>
                </a:lnTo>
                <a:lnTo>
                  <a:pt x="912" y="2386"/>
                </a:lnTo>
                <a:lnTo>
                  <a:pt x="881" y="2483"/>
                </a:lnTo>
                <a:lnTo>
                  <a:pt x="796" y="2515"/>
                </a:lnTo>
                <a:lnTo>
                  <a:pt x="665" y="2580"/>
                </a:lnTo>
                <a:lnTo>
                  <a:pt x="642" y="2564"/>
                </a:lnTo>
                <a:lnTo>
                  <a:pt x="585" y="2638"/>
                </a:lnTo>
                <a:lnTo>
                  <a:pt x="433" y="2775"/>
                </a:lnTo>
                <a:lnTo>
                  <a:pt x="441" y="2775"/>
                </a:lnTo>
                <a:lnTo>
                  <a:pt x="410" y="2807"/>
                </a:lnTo>
                <a:lnTo>
                  <a:pt x="425" y="2807"/>
                </a:lnTo>
                <a:lnTo>
                  <a:pt x="402" y="2840"/>
                </a:lnTo>
                <a:lnTo>
                  <a:pt x="410" y="2840"/>
                </a:lnTo>
                <a:lnTo>
                  <a:pt x="402" y="2872"/>
                </a:lnTo>
                <a:lnTo>
                  <a:pt x="433" y="2840"/>
                </a:lnTo>
                <a:lnTo>
                  <a:pt x="425" y="2856"/>
                </a:lnTo>
                <a:lnTo>
                  <a:pt x="433" y="2856"/>
                </a:lnTo>
                <a:lnTo>
                  <a:pt x="425" y="2872"/>
                </a:lnTo>
                <a:lnTo>
                  <a:pt x="441" y="2872"/>
                </a:lnTo>
                <a:lnTo>
                  <a:pt x="410" y="2889"/>
                </a:lnTo>
                <a:lnTo>
                  <a:pt x="495" y="2905"/>
                </a:lnTo>
                <a:lnTo>
                  <a:pt x="472" y="2905"/>
                </a:lnTo>
                <a:lnTo>
                  <a:pt x="487" y="2921"/>
                </a:lnTo>
                <a:lnTo>
                  <a:pt x="456" y="2954"/>
                </a:lnTo>
                <a:lnTo>
                  <a:pt x="464" y="2921"/>
                </a:lnTo>
                <a:lnTo>
                  <a:pt x="425" y="2937"/>
                </a:lnTo>
                <a:lnTo>
                  <a:pt x="425" y="2905"/>
                </a:lnTo>
                <a:lnTo>
                  <a:pt x="363" y="2954"/>
                </a:lnTo>
                <a:lnTo>
                  <a:pt x="379" y="2954"/>
                </a:lnTo>
                <a:lnTo>
                  <a:pt x="379" y="3051"/>
                </a:lnTo>
                <a:lnTo>
                  <a:pt x="564" y="2937"/>
                </a:lnTo>
                <a:lnTo>
                  <a:pt x="433" y="3165"/>
                </a:lnTo>
                <a:lnTo>
                  <a:pt x="448" y="3165"/>
                </a:lnTo>
                <a:lnTo>
                  <a:pt x="379" y="3229"/>
                </a:lnTo>
                <a:lnTo>
                  <a:pt x="510" y="3181"/>
                </a:lnTo>
                <a:lnTo>
                  <a:pt x="541" y="3229"/>
                </a:lnTo>
                <a:lnTo>
                  <a:pt x="634" y="3181"/>
                </a:lnTo>
                <a:lnTo>
                  <a:pt x="595" y="3229"/>
                </a:lnTo>
                <a:lnTo>
                  <a:pt x="719" y="3165"/>
                </a:lnTo>
                <a:lnTo>
                  <a:pt x="611" y="3294"/>
                </a:lnTo>
                <a:lnTo>
                  <a:pt x="618" y="3311"/>
                </a:lnTo>
                <a:lnTo>
                  <a:pt x="417" y="3522"/>
                </a:lnTo>
                <a:lnTo>
                  <a:pt x="417" y="3505"/>
                </a:lnTo>
                <a:lnTo>
                  <a:pt x="255" y="3635"/>
                </a:lnTo>
                <a:lnTo>
                  <a:pt x="255" y="3668"/>
                </a:lnTo>
                <a:lnTo>
                  <a:pt x="240" y="3651"/>
                </a:lnTo>
                <a:lnTo>
                  <a:pt x="224" y="3668"/>
                </a:lnTo>
                <a:lnTo>
                  <a:pt x="240" y="3635"/>
                </a:lnTo>
                <a:lnTo>
                  <a:pt x="216" y="3651"/>
                </a:lnTo>
                <a:lnTo>
                  <a:pt x="224" y="3635"/>
                </a:lnTo>
                <a:lnTo>
                  <a:pt x="85" y="3750"/>
                </a:lnTo>
                <a:lnTo>
                  <a:pt x="77" y="3781"/>
                </a:lnTo>
                <a:lnTo>
                  <a:pt x="172" y="3724"/>
                </a:lnTo>
                <a:lnTo>
                  <a:pt x="294" y="3668"/>
                </a:lnTo>
                <a:lnTo>
                  <a:pt x="278" y="3700"/>
                </a:lnTo>
                <a:lnTo>
                  <a:pt x="383" y="3622"/>
                </a:lnTo>
                <a:lnTo>
                  <a:pt x="394" y="3586"/>
                </a:lnTo>
                <a:lnTo>
                  <a:pt x="448" y="3554"/>
                </a:lnTo>
                <a:lnTo>
                  <a:pt x="441" y="3554"/>
                </a:lnTo>
                <a:lnTo>
                  <a:pt x="796" y="3294"/>
                </a:lnTo>
                <a:lnTo>
                  <a:pt x="789" y="3294"/>
                </a:lnTo>
                <a:lnTo>
                  <a:pt x="858" y="3229"/>
                </a:lnTo>
                <a:lnTo>
                  <a:pt x="866" y="3165"/>
                </a:lnTo>
                <a:lnTo>
                  <a:pt x="951" y="3067"/>
                </a:lnTo>
                <a:lnTo>
                  <a:pt x="951" y="3083"/>
                </a:lnTo>
                <a:lnTo>
                  <a:pt x="974" y="3067"/>
                </a:lnTo>
                <a:lnTo>
                  <a:pt x="974" y="3051"/>
                </a:lnTo>
                <a:lnTo>
                  <a:pt x="1314" y="2807"/>
                </a:lnTo>
                <a:lnTo>
                  <a:pt x="1252" y="2872"/>
                </a:lnTo>
                <a:lnTo>
                  <a:pt x="1276" y="2889"/>
                </a:lnTo>
                <a:lnTo>
                  <a:pt x="1276" y="2905"/>
                </a:lnTo>
                <a:lnTo>
                  <a:pt x="1059" y="3035"/>
                </a:lnTo>
                <a:lnTo>
                  <a:pt x="1082" y="3067"/>
                </a:lnTo>
                <a:lnTo>
                  <a:pt x="997" y="3148"/>
                </a:lnTo>
                <a:lnTo>
                  <a:pt x="1167" y="3051"/>
                </a:lnTo>
                <a:lnTo>
                  <a:pt x="1160" y="3067"/>
                </a:lnTo>
                <a:lnTo>
                  <a:pt x="1198" y="3019"/>
                </a:lnTo>
                <a:lnTo>
                  <a:pt x="1198" y="3035"/>
                </a:lnTo>
                <a:lnTo>
                  <a:pt x="1307" y="2954"/>
                </a:lnTo>
                <a:lnTo>
                  <a:pt x="1276" y="2954"/>
                </a:lnTo>
                <a:lnTo>
                  <a:pt x="1307" y="2921"/>
                </a:lnTo>
                <a:lnTo>
                  <a:pt x="1299" y="2921"/>
                </a:lnTo>
                <a:lnTo>
                  <a:pt x="1327" y="2886"/>
                </a:lnTo>
                <a:lnTo>
                  <a:pt x="1376" y="2856"/>
                </a:lnTo>
                <a:lnTo>
                  <a:pt x="1345" y="2905"/>
                </a:lnTo>
                <a:lnTo>
                  <a:pt x="1446" y="2872"/>
                </a:lnTo>
                <a:lnTo>
                  <a:pt x="1407" y="2921"/>
                </a:lnTo>
                <a:lnTo>
                  <a:pt x="1422" y="2921"/>
                </a:lnTo>
                <a:lnTo>
                  <a:pt x="1422" y="2937"/>
                </a:lnTo>
                <a:lnTo>
                  <a:pt x="1446" y="2937"/>
                </a:lnTo>
                <a:lnTo>
                  <a:pt x="1422" y="2970"/>
                </a:lnTo>
                <a:lnTo>
                  <a:pt x="1453" y="2970"/>
                </a:lnTo>
                <a:lnTo>
                  <a:pt x="1500" y="2937"/>
                </a:lnTo>
                <a:lnTo>
                  <a:pt x="1469" y="3002"/>
                </a:lnTo>
                <a:lnTo>
                  <a:pt x="1484" y="3035"/>
                </a:lnTo>
                <a:lnTo>
                  <a:pt x="1639" y="3019"/>
                </a:lnTo>
                <a:lnTo>
                  <a:pt x="1623" y="3051"/>
                </a:lnTo>
                <a:lnTo>
                  <a:pt x="1755" y="3051"/>
                </a:lnTo>
                <a:lnTo>
                  <a:pt x="1685" y="3100"/>
                </a:lnTo>
                <a:lnTo>
                  <a:pt x="1732" y="3165"/>
                </a:lnTo>
                <a:lnTo>
                  <a:pt x="1724" y="3165"/>
                </a:lnTo>
                <a:lnTo>
                  <a:pt x="1755" y="3278"/>
                </a:lnTo>
                <a:lnTo>
                  <a:pt x="1801" y="3278"/>
                </a:lnTo>
                <a:lnTo>
                  <a:pt x="1801" y="3246"/>
                </a:lnTo>
                <a:lnTo>
                  <a:pt x="1817" y="3229"/>
                </a:lnTo>
                <a:lnTo>
                  <a:pt x="1786" y="3197"/>
                </a:lnTo>
                <a:lnTo>
                  <a:pt x="1855" y="3181"/>
                </a:lnTo>
                <a:lnTo>
                  <a:pt x="1848" y="3197"/>
                </a:lnTo>
                <a:lnTo>
                  <a:pt x="1863" y="3197"/>
                </a:lnTo>
                <a:lnTo>
                  <a:pt x="1824" y="3278"/>
                </a:lnTo>
                <a:lnTo>
                  <a:pt x="1855" y="3294"/>
                </a:lnTo>
                <a:lnTo>
                  <a:pt x="1925" y="3116"/>
                </a:lnTo>
                <a:lnTo>
                  <a:pt x="1886" y="3262"/>
                </a:lnTo>
                <a:lnTo>
                  <a:pt x="1902" y="3294"/>
                </a:lnTo>
                <a:lnTo>
                  <a:pt x="1940" y="3262"/>
                </a:lnTo>
                <a:lnTo>
                  <a:pt x="1902" y="3327"/>
                </a:lnTo>
                <a:lnTo>
                  <a:pt x="1933" y="3359"/>
                </a:lnTo>
                <a:lnTo>
                  <a:pt x="1871" y="3457"/>
                </a:lnTo>
                <a:lnTo>
                  <a:pt x="1902" y="3473"/>
                </a:lnTo>
                <a:lnTo>
                  <a:pt x="1902" y="3522"/>
                </a:lnTo>
                <a:lnTo>
                  <a:pt x="1894" y="3538"/>
                </a:lnTo>
                <a:lnTo>
                  <a:pt x="1917" y="3603"/>
                </a:lnTo>
                <a:lnTo>
                  <a:pt x="1863" y="3668"/>
                </a:lnTo>
                <a:lnTo>
                  <a:pt x="1855" y="3716"/>
                </a:lnTo>
                <a:lnTo>
                  <a:pt x="1940" y="3619"/>
                </a:lnTo>
                <a:lnTo>
                  <a:pt x="1871" y="3830"/>
                </a:lnTo>
                <a:lnTo>
                  <a:pt x="1987" y="3651"/>
                </a:lnTo>
                <a:lnTo>
                  <a:pt x="1933" y="3781"/>
                </a:lnTo>
                <a:lnTo>
                  <a:pt x="1979" y="3700"/>
                </a:lnTo>
                <a:lnTo>
                  <a:pt x="1979" y="3728"/>
                </a:lnTo>
                <a:lnTo>
                  <a:pt x="1871" y="3895"/>
                </a:lnTo>
                <a:lnTo>
                  <a:pt x="1902" y="3911"/>
                </a:lnTo>
                <a:lnTo>
                  <a:pt x="1848" y="4025"/>
                </a:lnTo>
                <a:lnTo>
                  <a:pt x="1848" y="4057"/>
                </a:lnTo>
                <a:lnTo>
                  <a:pt x="1909" y="4008"/>
                </a:lnTo>
                <a:lnTo>
                  <a:pt x="1917" y="3992"/>
                </a:lnTo>
                <a:lnTo>
                  <a:pt x="1948" y="3976"/>
                </a:lnTo>
                <a:lnTo>
                  <a:pt x="1917" y="4008"/>
                </a:lnTo>
                <a:lnTo>
                  <a:pt x="1948" y="4057"/>
                </a:lnTo>
                <a:lnTo>
                  <a:pt x="1909" y="4008"/>
                </a:lnTo>
                <a:lnTo>
                  <a:pt x="1886" y="4041"/>
                </a:lnTo>
                <a:lnTo>
                  <a:pt x="1917" y="4122"/>
                </a:lnTo>
                <a:lnTo>
                  <a:pt x="1871" y="4203"/>
                </a:lnTo>
                <a:lnTo>
                  <a:pt x="1902" y="4171"/>
                </a:lnTo>
                <a:lnTo>
                  <a:pt x="1855" y="4236"/>
                </a:lnTo>
                <a:lnTo>
                  <a:pt x="1848" y="4284"/>
                </a:lnTo>
                <a:lnTo>
                  <a:pt x="1971" y="4122"/>
                </a:lnTo>
                <a:lnTo>
                  <a:pt x="1940" y="4187"/>
                </a:lnTo>
                <a:lnTo>
                  <a:pt x="1948" y="4252"/>
                </a:lnTo>
                <a:lnTo>
                  <a:pt x="1933" y="4203"/>
                </a:lnTo>
                <a:lnTo>
                  <a:pt x="1879" y="4252"/>
                </a:lnTo>
                <a:lnTo>
                  <a:pt x="1886" y="4252"/>
                </a:lnTo>
                <a:lnTo>
                  <a:pt x="1855" y="4333"/>
                </a:lnTo>
                <a:lnTo>
                  <a:pt x="1925" y="4300"/>
                </a:lnTo>
                <a:lnTo>
                  <a:pt x="1840" y="4382"/>
                </a:lnTo>
                <a:lnTo>
                  <a:pt x="1902" y="4414"/>
                </a:lnTo>
                <a:lnTo>
                  <a:pt x="1894" y="4430"/>
                </a:lnTo>
                <a:lnTo>
                  <a:pt x="1902" y="4447"/>
                </a:lnTo>
                <a:lnTo>
                  <a:pt x="1879" y="4463"/>
                </a:lnTo>
                <a:lnTo>
                  <a:pt x="1917" y="4463"/>
                </a:lnTo>
                <a:lnTo>
                  <a:pt x="1879" y="4479"/>
                </a:lnTo>
                <a:lnTo>
                  <a:pt x="1964" y="4479"/>
                </a:lnTo>
                <a:lnTo>
                  <a:pt x="1987" y="4430"/>
                </a:lnTo>
                <a:lnTo>
                  <a:pt x="1948" y="4576"/>
                </a:lnTo>
                <a:lnTo>
                  <a:pt x="2010" y="4544"/>
                </a:lnTo>
                <a:lnTo>
                  <a:pt x="2002" y="4625"/>
                </a:lnTo>
                <a:lnTo>
                  <a:pt x="1979" y="4658"/>
                </a:lnTo>
                <a:lnTo>
                  <a:pt x="2025" y="4625"/>
                </a:lnTo>
                <a:lnTo>
                  <a:pt x="2002" y="4674"/>
                </a:lnTo>
                <a:lnTo>
                  <a:pt x="2033" y="4674"/>
                </a:lnTo>
                <a:lnTo>
                  <a:pt x="2002" y="4706"/>
                </a:lnTo>
                <a:lnTo>
                  <a:pt x="2002" y="4739"/>
                </a:lnTo>
                <a:lnTo>
                  <a:pt x="2010" y="4771"/>
                </a:lnTo>
                <a:lnTo>
                  <a:pt x="2018" y="4771"/>
                </a:lnTo>
                <a:lnTo>
                  <a:pt x="1995" y="4820"/>
                </a:lnTo>
                <a:lnTo>
                  <a:pt x="1995" y="4869"/>
                </a:lnTo>
                <a:lnTo>
                  <a:pt x="2002" y="4869"/>
                </a:lnTo>
                <a:lnTo>
                  <a:pt x="1995" y="4885"/>
                </a:lnTo>
                <a:lnTo>
                  <a:pt x="1995" y="4869"/>
                </a:lnTo>
                <a:lnTo>
                  <a:pt x="1971" y="4966"/>
                </a:lnTo>
                <a:lnTo>
                  <a:pt x="1940" y="4998"/>
                </a:lnTo>
                <a:lnTo>
                  <a:pt x="1933" y="5015"/>
                </a:lnTo>
                <a:lnTo>
                  <a:pt x="1933" y="4998"/>
                </a:lnTo>
                <a:lnTo>
                  <a:pt x="1940" y="4998"/>
                </a:lnTo>
                <a:lnTo>
                  <a:pt x="1979" y="4901"/>
                </a:lnTo>
                <a:lnTo>
                  <a:pt x="1925" y="4982"/>
                </a:lnTo>
                <a:lnTo>
                  <a:pt x="1956" y="4917"/>
                </a:lnTo>
                <a:lnTo>
                  <a:pt x="1956" y="4933"/>
                </a:lnTo>
                <a:lnTo>
                  <a:pt x="1979" y="4869"/>
                </a:lnTo>
                <a:lnTo>
                  <a:pt x="1879" y="4836"/>
                </a:lnTo>
                <a:lnTo>
                  <a:pt x="1840" y="5063"/>
                </a:lnTo>
                <a:lnTo>
                  <a:pt x="1855" y="5063"/>
                </a:lnTo>
                <a:lnTo>
                  <a:pt x="1824" y="5144"/>
                </a:lnTo>
                <a:lnTo>
                  <a:pt x="1824" y="5112"/>
                </a:lnTo>
                <a:lnTo>
                  <a:pt x="1809" y="5161"/>
                </a:lnTo>
                <a:lnTo>
                  <a:pt x="1855" y="5193"/>
                </a:lnTo>
                <a:lnTo>
                  <a:pt x="1817" y="5177"/>
                </a:lnTo>
                <a:lnTo>
                  <a:pt x="1662" y="5631"/>
                </a:lnTo>
                <a:lnTo>
                  <a:pt x="1670" y="5631"/>
                </a:lnTo>
                <a:lnTo>
                  <a:pt x="1554" y="6069"/>
                </a:lnTo>
                <a:lnTo>
                  <a:pt x="1554" y="6053"/>
                </a:lnTo>
                <a:lnTo>
                  <a:pt x="1531" y="6134"/>
                </a:lnTo>
                <a:lnTo>
                  <a:pt x="1538" y="6460"/>
                </a:lnTo>
                <a:lnTo>
                  <a:pt x="1523" y="6491"/>
                </a:lnTo>
                <a:lnTo>
                  <a:pt x="1546" y="6508"/>
                </a:lnTo>
                <a:lnTo>
                  <a:pt x="1569" y="6475"/>
                </a:lnTo>
                <a:lnTo>
                  <a:pt x="1623" y="6475"/>
                </a:lnTo>
                <a:lnTo>
                  <a:pt x="1569" y="6491"/>
                </a:lnTo>
                <a:lnTo>
                  <a:pt x="1569" y="6572"/>
                </a:lnTo>
                <a:lnTo>
                  <a:pt x="1554" y="6524"/>
                </a:lnTo>
                <a:lnTo>
                  <a:pt x="1538" y="6621"/>
                </a:lnTo>
                <a:lnTo>
                  <a:pt x="1554" y="6719"/>
                </a:lnTo>
                <a:lnTo>
                  <a:pt x="1538" y="6767"/>
                </a:lnTo>
                <a:lnTo>
                  <a:pt x="1577" y="6962"/>
                </a:lnTo>
                <a:lnTo>
                  <a:pt x="1569" y="7027"/>
                </a:lnTo>
                <a:lnTo>
                  <a:pt x="1593" y="7076"/>
                </a:lnTo>
                <a:lnTo>
                  <a:pt x="1623" y="7092"/>
                </a:lnTo>
                <a:lnTo>
                  <a:pt x="1739" y="7498"/>
                </a:lnTo>
                <a:lnTo>
                  <a:pt x="1732" y="7530"/>
                </a:lnTo>
                <a:lnTo>
                  <a:pt x="1755" y="7822"/>
                </a:lnTo>
                <a:lnTo>
                  <a:pt x="1809" y="7952"/>
                </a:lnTo>
                <a:lnTo>
                  <a:pt x="1809" y="8147"/>
                </a:lnTo>
                <a:lnTo>
                  <a:pt x="1817" y="8147"/>
                </a:lnTo>
                <a:lnTo>
                  <a:pt x="1817" y="8179"/>
                </a:lnTo>
                <a:lnTo>
                  <a:pt x="1801" y="8147"/>
                </a:lnTo>
                <a:lnTo>
                  <a:pt x="1755" y="8163"/>
                </a:lnTo>
                <a:lnTo>
                  <a:pt x="1801" y="8276"/>
                </a:lnTo>
                <a:lnTo>
                  <a:pt x="1863" y="8309"/>
                </a:lnTo>
                <a:lnTo>
                  <a:pt x="1909" y="8698"/>
                </a:lnTo>
                <a:lnTo>
                  <a:pt x="2025" y="8958"/>
                </a:lnTo>
                <a:lnTo>
                  <a:pt x="2033" y="8796"/>
                </a:lnTo>
                <a:lnTo>
                  <a:pt x="1995" y="8763"/>
                </a:lnTo>
                <a:lnTo>
                  <a:pt x="1948" y="8309"/>
                </a:lnTo>
                <a:lnTo>
                  <a:pt x="1948" y="8358"/>
                </a:lnTo>
                <a:lnTo>
                  <a:pt x="1909" y="8066"/>
                </a:lnTo>
                <a:lnTo>
                  <a:pt x="1894" y="8049"/>
                </a:lnTo>
                <a:lnTo>
                  <a:pt x="1840" y="7627"/>
                </a:lnTo>
                <a:lnTo>
                  <a:pt x="1855" y="7498"/>
                </a:lnTo>
                <a:lnTo>
                  <a:pt x="1902" y="7562"/>
                </a:lnTo>
                <a:lnTo>
                  <a:pt x="1917" y="7546"/>
                </a:lnTo>
                <a:lnTo>
                  <a:pt x="1925" y="7579"/>
                </a:lnTo>
                <a:lnTo>
                  <a:pt x="1956" y="7611"/>
                </a:lnTo>
                <a:lnTo>
                  <a:pt x="2010" y="8098"/>
                </a:lnTo>
                <a:lnTo>
                  <a:pt x="2056" y="8147"/>
                </a:lnTo>
                <a:lnTo>
                  <a:pt x="2041" y="8228"/>
                </a:lnTo>
                <a:lnTo>
                  <a:pt x="2118" y="8423"/>
                </a:lnTo>
                <a:lnTo>
                  <a:pt x="2110" y="8406"/>
                </a:lnTo>
                <a:lnTo>
                  <a:pt x="2126" y="8504"/>
                </a:lnTo>
                <a:lnTo>
                  <a:pt x="2110" y="8536"/>
                </a:lnTo>
                <a:lnTo>
                  <a:pt x="2165" y="8617"/>
                </a:lnTo>
                <a:lnTo>
                  <a:pt x="2149" y="8601"/>
                </a:lnTo>
                <a:lnTo>
                  <a:pt x="2196" y="8715"/>
                </a:lnTo>
                <a:lnTo>
                  <a:pt x="2180" y="8715"/>
                </a:lnTo>
                <a:lnTo>
                  <a:pt x="2250" y="8909"/>
                </a:lnTo>
                <a:lnTo>
                  <a:pt x="2304" y="9218"/>
                </a:lnTo>
                <a:lnTo>
                  <a:pt x="2265" y="9396"/>
                </a:lnTo>
                <a:lnTo>
                  <a:pt x="2837" y="10143"/>
                </a:lnTo>
                <a:lnTo>
                  <a:pt x="2953" y="10045"/>
                </a:lnTo>
                <a:lnTo>
                  <a:pt x="2961" y="10045"/>
                </a:lnTo>
                <a:lnTo>
                  <a:pt x="3007" y="10094"/>
                </a:lnTo>
                <a:lnTo>
                  <a:pt x="2976" y="10045"/>
                </a:lnTo>
                <a:lnTo>
                  <a:pt x="3347" y="10532"/>
                </a:lnTo>
                <a:lnTo>
                  <a:pt x="3402" y="10516"/>
                </a:lnTo>
                <a:lnTo>
                  <a:pt x="3432" y="10581"/>
                </a:lnTo>
                <a:lnTo>
                  <a:pt x="3425" y="10630"/>
                </a:lnTo>
                <a:lnTo>
                  <a:pt x="3518" y="10922"/>
                </a:lnTo>
                <a:lnTo>
                  <a:pt x="3518" y="11019"/>
                </a:lnTo>
                <a:lnTo>
                  <a:pt x="3564" y="11133"/>
                </a:lnTo>
                <a:lnTo>
                  <a:pt x="3579" y="11084"/>
                </a:lnTo>
                <a:lnTo>
                  <a:pt x="3556" y="11019"/>
                </a:lnTo>
                <a:lnTo>
                  <a:pt x="3688" y="11327"/>
                </a:lnTo>
                <a:lnTo>
                  <a:pt x="3672" y="11279"/>
                </a:lnTo>
                <a:lnTo>
                  <a:pt x="3711" y="11376"/>
                </a:lnTo>
                <a:lnTo>
                  <a:pt x="3757" y="11344"/>
                </a:lnTo>
                <a:lnTo>
                  <a:pt x="3827" y="11457"/>
                </a:lnTo>
                <a:lnTo>
                  <a:pt x="3834" y="11409"/>
                </a:lnTo>
                <a:lnTo>
                  <a:pt x="3865" y="11522"/>
                </a:lnTo>
                <a:lnTo>
                  <a:pt x="3904" y="11474"/>
                </a:lnTo>
                <a:lnTo>
                  <a:pt x="3881" y="11376"/>
                </a:lnTo>
                <a:lnTo>
                  <a:pt x="3981" y="11230"/>
                </a:lnTo>
                <a:lnTo>
                  <a:pt x="4020" y="11344"/>
                </a:lnTo>
                <a:lnTo>
                  <a:pt x="4020" y="11311"/>
                </a:lnTo>
                <a:lnTo>
                  <a:pt x="4035" y="11327"/>
                </a:lnTo>
                <a:lnTo>
                  <a:pt x="4043" y="11311"/>
                </a:lnTo>
                <a:lnTo>
                  <a:pt x="4059" y="11376"/>
                </a:lnTo>
                <a:lnTo>
                  <a:pt x="4035" y="11327"/>
                </a:lnTo>
                <a:lnTo>
                  <a:pt x="4020" y="11392"/>
                </a:lnTo>
                <a:lnTo>
                  <a:pt x="4066" y="12009"/>
                </a:lnTo>
                <a:lnTo>
                  <a:pt x="4074" y="12009"/>
                </a:lnTo>
                <a:lnTo>
                  <a:pt x="4074" y="12058"/>
                </a:lnTo>
                <a:lnTo>
                  <a:pt x="4082" y="12041"/>
                </a:lnTo>
                <a:lnTo>
                  <a:pt x="4097" y="12058"/>
                </a:lnTo>
                <a:lnTo>
                  <a:pt x="4043" y="12252"/>
                </a:lnTo>
                <a:lnTo>
                  <a:pt x="4005" y="12301"/>
                </a:lnTo>
                <a:lnTo>
                  <a:pt x="3989" y="12415"/>
                </a:lnTo>
                <a:lnTo>
                  <a:pt x="3958" y="12431"/>
                </a:lnTo>
                <a:lnTo>
                  <a:pt x="3974" y="12496"/>
                </a:lnTo>
                <a:lnTo>
                  <a:pt x="3904" y="12561"/>
                </a:lnTo>
                <a:lnTo>
                  <a:pt x="3873" y="12804"/>
                </a:lnTo>
                <a:lnTo>
                  <a:pt x="3858" y="12788"/>
                </a:lnTo>
                <a:lnTo>
                  <a:pt x="3834" y="12902"/>
                </a:lnTo>
                <a:lnTo>
                  <a:pt x="3834" y="13048"/>
                </a:lnTo>
                <a:lnTo>
                  <a:pt x="3858" y="13129"/>
                </a:lnTo>
                <a:lnTo>
                  <a:pt x="3896" y="13080"/>
                </a:lnTo>
                <a:lnTo>
                  <a:pt x="3904" y="13031"/>
                </a:lnTo>
                <a:lnTo>
                  <a:pt x="3912" y="13145"/>
                </a:lnTo>
                <a:lnTo>
                  <a:pt x="3804" y="13470"/>
                </a:lnTo>
                <a:lnTo>
                  <a:pt x="3842" y="13632"/>
                </a:lnTo>
                <a:lnTo>
                  <a:pt x="3827" y="13648"/>
                </a:lnTo>
                <a:lnTo>
                  <a:pt x="4600" y="15660"/>
                </a:lnTo>
                <a:lnTo>
                  <a:pt x="4685" y="18744"/>
                </a:lnTo>
                <a:lnTo>
                  <a:pt x="4662" y="18776"/>
                </a:lnTo>
                <a:lnTo>
                  <a:pt x="4770" y="19507"/>
                </a:lnTo>
                <a:lnTo>
                  <a:pt x="4847" y="19458"/>
                </a:lnTo>
                <a:lnTo>
                  <a:pt x="4824" y="19539"/>
                </a:lnTo>
                <a:lnTo>
                  <a:pt x="4847" y="19539"/>
                </a:lnTo>
                <a:lnTo>
                  <a:pt x="4863" y="19620"/>
                </a:lnTo>
                <a:lnTo>
                  <a:pt x="4840" y="19620"/>
                </a:lnTo>
                <a:lnTo>
                  <a:pt x="4855" y="19880"/>
                </a:lnTo>
                <a:lnTo>
                  <a:pt x="4886" y="19912"/>
                </a:lnTo>
                <a:lnTo>
                  <a:pt x="4878" y="20074"/>
                </a:lnTo>
                <a:lnTo>
                  <a:pt x="4909" y="20107"/>
                </a:lnTo>
                <a:lnTo>
                  <a:pt x="4863" y="20107"/>
                </a:lnTo>
                <a:lnTo>
                  <a:pt x="4886" y="20221"/>
                </a:lnTo>
                <a:lnTo>
                  <a:pt x="4878" y="20269"/>
                </a:lnTo>
                <a:lnTo>
                  <a:pt x="4863" y="20156"/>
                </a:lnTo>
                <a:lnTo>
                  <a:pt x="4840" y="20221"/>
                </a:lnTo>
                <a:lnTo>
                  <a:pt x="4855" y="20156"/>
                </a:lnTo>
                <a:lnTo>
                  <a:pt x="4840" y="20091"/>
                </a:lnTo>
                <a:lnTo>
                  <a:pt x="4840" y="20156"/>
                </a:lnTo>
                <a:lnTo>
                  <a:pt x="4793" y="20172"/>
                </a:lnTo>
                <a:lnTo>
                  <a:pt x="4809" y="20221"/>
                </a:lnTo>
                <a:lnTo>
                  <a:pt x="4778" y="20302"/>
                </a:lnTo>
                <a:lnTo>
                  <a:pt x="4816" y="20269"/>
                </a:lnTo>
                <a:lnTo>
                  <a:pt x="4855" y="20334"/>
                </a:lnTo>
                <a:lnTo>
                  <a:pt x="4855" y="20318"/>
                </a:lnTo>
                <a:lnTo>
                  <a:pt x="4878" y="20350"/>
                </a:lnTo>
                <a:lnTo>
                  <a:pt x="4878" y="20383"/>
                </a:lnTo>
                <a:lnTo>
                  <a:pt x="4870" y="20415"/>
                </a:lnTo>
                <a:lnTo>
                  <a:pt x="4886" y="20480"/>
                </a:lnTo>
                <a:lnTo>
                  <a:pt x="4925" y="20448"/>
                </a:lnTo>
                <a:lnTo>
                  <a:pt x="4955" y="20545"/>
                </a:lnTo>
                <a:lnTo>
                  <a:pt x="4878" y="20513"/>
                </a:lnTo>
                <a:lnTo>
                  <a:pt x="4925" y="20578"/>
                </a:lnTo>
                <a:lnTo>
                  <a:pt x="4948" y="20740"/>
                </a:lnTo>
                <a:lnTo>
                  <a:pt x="4940" y="20675"/>
                </a:lnTo>
                <a:lnTo>
                  <a:pt x="4948" y="20675"/>
                </a:lnTo>
                <a:lnTo>
                  <a:pt x="4979" y="20821"/>
                </a:lnTo>
                <a:lnTo>
                  <a:pt x="4940" y="20853"/>
                </a:lnTo>
                <a:lnTo>
                  <a:pt x="4994" y="20902"/>
                </a:lnTo>
                <a:lnTo>
                  <a:pt x="4979" y="20902"/>
                </a:lnTo>
                <a:lnTo>
                  <a:pt x="5002" y="20951"/>
                </a:lnTo>
                <a:lnTo>
                  <a:pt x="5010" y="20902"/>
                </a:lnTo>
                <a:lnTo>
                  <a:pt x="5017" y="20935"/>
                </a:lnTo>
                <a:lnTo>
                  <a:pt x="5017" y="20983"/>
                </a:lnTo>
                <a:lnTo>
                  <a:pt x="5002" y="20951"/>
                </a:lnTo>
                <a:lnTo>
                  <a:pt x="4955" y="20886"/>
                </a:lnTo>
                <a:lnTo>
                  <a:pt x="4932" y="20935"/>
                </a:lnTo>
                <a:lnTo>
                  <a:pt x="5079" y="21146"/>
                </a:lnTo>
                <a:lnTo>
                  <a:pt x="5095" y="21129"/>
                </a:lnTo>
                <a:lnTo>
                  <a:pt x="5071" y="21064"/>
                </a:lnTo>
                <a:lnTo>
                  <a:pt x="5118" y="21113"/>
                </a:lnTo>
                <a:lnTo>
                  <a:pt x="5095" y="21129"/>
                </a:lnTo>
                <a:lnTo>
                  <a:pt x="5102" y="21146"/>
                </a:lnTo>
                <a:lnTo>
                  <a:pt x="5110" y="21129"/>
                </a:lnTo>
                <a:lnTo>
                  <a:pt x="5126" y="21194"/>
                </a:lnTo>
                <a:lnTo>
                  <a:pt x="5102" y="21146"/>
                </a:lnTo>
                <a:lnTo>
                  <a:pt x="5087" y="21162"/>
                </a:lnTo>
                <a:lnTo>
                  <a:pt x="5025" y="21162"/>
                </a:lnTo>
                <a:lnTo>
                  <a:pt x="5056" y="21227"/>
                </a:lnTo>
                <a:lnTo>
                  <a:pt x="5102" y="21210"/>
                </a:lnTo>
                <a:lnTo>
                  <a:pt x="5087" y="21276"/>
                </a:lnTo>
                <a:lnTo>
                  <a:pt x="5118" y="21308"/>
                </a:lnTo>
                <a:lnTo>
                  <a:pt x="5126" y="21276"/>
                </a:lnTo>
                <a:lnTo>
                  <a:pt x="5135" y="21263"/>
                </a:lnTo>
                <a:lnTo>
                  <a:pt x="5172" y="21373"/>
                </a:lnTo>
                <a:lnTo>
                  <a:pt x="5226" y="21259"/>
                </a:lnTo>
                <a:lnTo>
                  <a:pt x="5226" y="21308"/>
                </a:lnTo>
                <a:lnTo>
                  <a:pt x="5211" y="21340"/>
                </a:lnTo>
                <a:lnTo>
                  <a:pt x="5211" y="21373"/>
                </a:lnTo>
                <a:lnTo>
                  <a:pt x="5195" y="21389"/>
                </a:lnTo>
                <a:lnTo>
                  <a:pt x="5272" y="21389"/>
                </a:lnTo>
                <a:lnTo>
                  <a:pt x="5257" y="21292"/>
                </a:lnTo>
                <a:lnTo>
                  <a:pt x="5274" y="21261"/>
                </a:lnTo>
                <a:lnTo>
                  <a:pt x="5296" y="21292"/>
                </a:lnTo>
                <a:lnTo>
                  <a:pt x="5280" y="21308"/>
                </a:lnTo>
                <a:lnTo>
                  <a:pt x="5334" y="21357"/>
                </a:lnTo>
                <a:lnTo>
                  <a:pt x="5319" y="21421"/>
                </a:lnTo>
                <a:lnTo>
                  <a:pt x="5404" y="21519"/>
                </a:lnTo>
                <a:lnTo>
                  <a:pt x="5396" y="21535"/>
                </a:lnTo>
                <a:lnTo>
                  <a:pt x="5303" y="21454"/>
                </a:lnTo>
                <a:lnTo>
                  <a:pt x="5319" y="21454"/>
                </a:lnTo>
                <a:lnTo>
                  <a:pt x="5296" y="21421"/>
                </a:lnTo>
                <a:lnTo>
                  <a:pt x="5288" y="21438"/>
                </a:lnTo>
                <a:lnTo>
                  <a:pt x="5334" y="21535"/>
                </a:lnTo>
                <a:lnTo>
                  <a:pt x="5296" y="21503"/>
                </a:lnTo>
                <a:lnTo>
                  <a:pt x="5249" y="21535"/>
                </a:lnTo>
                <a:lnTo>
                  <a:pt x="5257" y="21551"/>
                </a:lnTo>
                <a:lnTo>
                  <a:pt x="5589" y="21600"/>
                </a:lnTo>
                <a:lnTo>
                  <a:pt x="5636" y="21551"/>
                </a:lnTo>
                <a:lnTo>
                  <a:pt x="5404" y="21340"/>
                </a:lnTo>
                <a:lnTo>
                  <a:pt x="5412" y="21308"/>
                </a:lnTo>
                <a:lnTo>
                  <a:pt x="5373" y="21243"/>
                </a:lnTo>
                <a:lnTo>
                  <a:pt x="5275" y="21259"/>
                </a:lnTo>
                <a:lnTo>
                  <a:pt x="5319" y="21178"/>
                </a:lnTo>
                <a:lnTo>
                  <a:pt x="5373" y="21194"/>
                </a:lnTo>
                <a:lnTo>
                  <a:pt x="5296" y="21081"/>
                </a:lnTo>
                <a:lnTo>
                  <a:pt x="5319" y="21064"/>
                </a:lnTo>
                <a:lnTo>
                  <a:pt x="5280" y="21000"/>
                </a:lnTo>
                <a:lnTo>
                  <a:pt x="5303" y="20837"/>
                </a:lnTo>
                <a:lnTo>
                  <a:pt x="5272" y="20821"/>
                </a:lnTo>
                <a:lnTo>
                  <a:pt x="5288" y="20821"/>
                </a:lnTo>
                <a:lnTo>
                  <a:pt x="5288" y="20789"/>
                </a:lnTo>
                <a:lnTo>
                  <a:pt x="5342" y="20821"/>
                </a:lnTo>
                <a:lnTo>
                  <a:pt x="5327" y="20707"/>
                </a:lnTo>
                <a:lnTo>
                  <a:pt x="5412" y="20496"/>
                </a:lnTo>
                <a:lnTo>
                  <a:pt x="5381" y="20480"/>
                </a:lnTo>
                <a:lnTo>
                  <a:pt x="5388" y="20383"/>
                </a:lnTo>
                <a:lnTo>
                  <a:pt x="5249" y="20204"/>
                </a:lnTo>
                <a:lnTo>
                  <a:pt x="5280" y="20058"/>
                </a:lnTo>
                <a:lnTo>
                  <a:pt x="5303" y="20026"/>
                </a:lnTo>
                <a:lnTo>
                  <a:pt x="5342" y="20026"/>
                </a:lnTo>
                <a:lnTo>
                  <a:pt x="5334" y="19782"/>
                </a:lnTo>
                <a:lnTo>
                  <a:pt x="5381" y="19701"/>
                </a:lnTo>
                <a:lnTo>
                  <a:pt x="5334" y="19653"/>
                </a:lnTo>
                <a:lnTo>
                  <a:pt x="5365" y="19636"/>
                </a:lnTo>
                <a:lnTo>
                  <a:pt x="5388" y="19685"/>
                </a:lnTo>
                <a:lnTo>
                  <a:pt x="5365" y="19588"/>
                </a:lnTo>
                <a:lnTo>
                  <a:pt x="5350" y="19604"/>
                </a:lnTo>
                <a:lnTo>
                  <a:pt x="5319" y="19555"/>
                </a:lnTo>
                <a:lnTo>
                  <a:pt x="5288" y="19409"/>
                </a:lnTo>
                <a:lnTo>
                  <a:pt x="5296" y="19360"/>
                </a:lnTo>
                <a:lnTo>
                  <a:pt x="5381" y="19409"/>
                </a:lnTo>
                <a:lnTo>
                  <a:pt x="5458" y="19360"/>
                </a:lnTo>
                <a:lnTo>
                  <a:pt x="5443" y="19231"/>
                </a:lnTo>
                <a:lnTo>
                  <a:pt x="5450" y="19182"/>
                </a:lnTo>
                <a:lnTo>
                  <a:pt x="5435" y="19133"/>
                </a:lnTo>
                <a:lnTo>
                  <a:pt x="5443" y="19133"/>
                </a:lnTo>
                <a:lnTo>
                  <a:pt x="5419" y="19068"/>
                </a:lnTo>
                <a:lnTo>
                  <a:pt x="5705" y="18922"/>
                </a:lnTo>
                <a:lnTo>
                  <a:pt x="5736" y="18679"/>
                </a:lnTo>
                <a:lnTo>
                  <a:pt x="5574" y="18176"/>
                </a:lnTo>
                <a:lnTo>
                  <a:pt x="5574" y="18095"/>
                </a:lnTo>
                <a:lnTo>
                  <a:pt x="5589" y="18095"/>
                </a:lnTo>
                <a:lnTo>
                  <a:pt x="5582" y="17997"/>
                </a:lnTo>
                <a:lnTo>
                  <a:pt x="5597" y="18078"/>
                </a:lnTo>
                <a:lnTo>
                  <a:pt x="5582" y="18143"/>
                </a:lnTo>
                <a:lnTo>
                  <a:pt x="5636" y="18322"/>
                </a:lnTo>
                <a:lnTo>
                  <a:pt x="5837" y="18387"/>
                </a:lnTo>
                <a:lnTo>
                  <a:pt x="6007" y="17705"/>
                </a:lnTo>
                <a:lnTo>
                  <a:pt x="6015" y="17721"/>
                </a:lnTo>
                <a:lnTo>
                  <a:pt x="6015" y="17657"/>
                </a:lnTo>
                <a:lnTo>
                  <a:pt x="6007" y="17608"/>
                </a:lnTo>
                <a:lnTo>
                  <a:pt x="6030" y="17657"/>
                </a:lnTo>
                <a:lnTo>
                  <a:pt x="6038" y="17657"/>
                </a:lnTo>
                <a:lnTo>
                  <a:pt x="5999" y="17851"/>
                </a:lnTo>
                <a:lnTo>
                  <a:pt x="6030" y="17803"/>
                </a:lnTo>
                <a:lnTo>
                  <a:pt x="6053" y="17640"/>
                </a:lnTo>
                <a:lnTo>
                  <a:pt x="6038" y="17657"/>
                </a:lnTo>
                <a:lnTo>
                  <a:pt x="6154" y="17121"/>
                </a:lnTo>
                <a:lnTo>
                  <a:pt x="6131" y="16845"/>
                </a:lnTo>
                <a:lnTo>
                  <a:pt x="6169" y="16829"/>
                </a:lnTo>
                <a:lnTo>
                  <a:pt x="6161" y="16845"/>
                </a:lnTo>
                <a:lnTo>
                  <a:pt x="6455" y="16456"/>
                </a:lnTo>
                <a:lnTo>
                  <a:pt x="6486" y="16439"/>
                </a:lnTo>
                <a:lnTo>
                  <a:pt x="6494" y="16407"/>
                </a:lnTo>
                <a:lnTo>
                  <a:pt x="6509" y="16456"/>
                </a:lnTo>
                <a:lnTo>
                  <a:pt x="6564" y="16439"/>
                </a:lnTo>
                <a:lnTo>
                  <a:pt x="6571" y="16358"/>
                </a:lnTo>
                <a:lnTo>
                  <a:pt x="6633" y="16277"/>
                </a:lnTo>
                <a:lnTo>
                  <a:pt x="6734" y="14979"/>
                </a:lnTo>
                <a:lnTo>
                  <a:pt x="6734" y="14784"/>
                </a:lnTo>
                <a:lnTo>
                  <a:pt x="6749" y="14768"/>
                </a:lnTo>
                <a:lnTo>
                  <a:pt x="6765" y="14817"/>
                </a:lnTo>
                <a:lnTo>
                  <a:pt x="6834" y="14524"/>
                </a:lnTo>
                <a:lnTo>
                  <a:pt x="6834" y="14557"/>
                </a:lnTo>
                <a:lnTo>
                  <a:pt x="6996" y="13827"/>
                </a:lnTo>
                <a:lnTo>
                  <a:pt x="6950" y="13551"/>
                </a:lnTo>
                <a:lnTo>
                  <a:pt x="6370" y="13129"/>
                </a:lnTo>
                <a:lnTo>
                  <a:pt x="6355" y="13161"/>
                </a:lnTo>
                <a:lnTo>
                  <a:pt x="6347" y="13096"/>
                </a:lnTo>
                <a:lnTo>
                  <a:pt x="6316" y="13226"/>
                </a:lnTo>
                <a:lnTo>
                  <a:pt x="6324" y="13112"/>
                </a:lnTo>
                <a:lnTo>
                  <a:pt x="6316" y="13064"/>
                </a:lnTo>
                <a:lnTo>
                  <a:pt x="6316" y="12983"/>
                </a:lnTo>
                <a:lnTo>
                  <a:pt x="6092" y="12820"/>
                </a:lnTo>
                <a:lnTo>
                  <a:pt x="5976" y="13129"/>
                </a:lnTo>
                <a:lnTo>
                  <a:pt x="5999" y="12983"/>
                </a:lnTo>
                <a:lnTo>
                  <a:pt x="5922" y="13031"/>
                </a:lnTo>
                <a:lnTo>
                  <a:pt x="5891" y="12902"/>
                </a:lnTo>
                <a:lnTo>
                  <a:pt x="5868" y="12885"/>
                </a:lnTo>
                <a:lnTo>
                  <a:pt x="5821" y="12950"/>
                </a:lnTo>
                <a:lnTo>
                  <a:pt x="5767" y="12950"/>
                </a:lnTo>
                <a:lnTo>
                  <a:pt x="5960" y="12496"/>
                </a:lnTo>
                <a:lnTo>
                  <a:pt x="5837" y="11960"/>
                </a:lnTo>
                <a:lnTo>
                  <a:pt x="5821" y="11993"/>
                </a:lnTo>
                <a:lnTo>
                  <a:pt x="5806" y="11912"/>
                </a:lnTo>
                <a:lnTo>
                  <a:pt x="5798" y="11928"/>
                </a:lnTo>
                <a:lnTo>
                  <a:pt x="5690" y="11766"/>
                </a:lnTo>
                <a:lnTo>
                  <a:pt x="5674" y="11831"/>
                </a:lnTo>
                <a:lnTo>
                  <a:pt x="5628" y="11717"/>
                </a:lnTo>
                <a:lnTo>
                  <a:pt x="5551" y="11766"/>
                </a:lnTo>
                <a:lnTo>
                  <a:pt x="5489" y="11733"/>
                </a:lnTo>
                <a:lnTo>
                  <a:pt x="5466" y="11798"/>
                </a:lnTo>
                <a:lnTo>
                  <a:pt x="5466" y="11701"/>
                </a:lnTo>
                <a:lnTo>
                  <a:pt x="5388" y="11571"/>
                </a:lnTo>
                <a:lnTo>
                  <a:pt x="5365" y="11652"/>
                </a:lnTo>
                <a:lnTo>
                  <a:pt x="5373" y="11474"/>
                </a:lnTo>
                <a:lnTo>
                  <a:pt x="5280" y="11311"/>
                </a:lnTo>
                <a:lnTo>
                  <a:pt x="5172" y="11295"/>
                </a:lnTo>
                <a:lnTo>
                  <a:pt x="5203" y="11246"/>
                </a:lnTo>
                <a:lnTo>
                  <a:pt x="5218" y="11198"/>
                </a:lnTo>
                <a:lnTo>
                  <a:pt x="5211" y="11133"/>
                </a:lnTo>
                <a:lnTo>
                  <a:pt x="5172" y="11084"/>
                </a:lnTo>
                <a:lnTo>
                  <a:pt x="5164" y="11100"/>
                </a:lnTo>
                <a:lnTo>
                  <a:pt x="5164" y="11133"/>
                </a:lnTo>
                <a:lnTo>
                  <a:pt x="5133" y="11084"/>
                </a:lnTo>
                <a:lnTo>
                  <a:pt x="5126" y="11100"/>
                </a:lnTo>
                <a:lnTo>
                  <a:pt x="5110" y="11035"/>
                </a:lnTo>
                <a:lnTo>
                  <a:pt x="5095" y="11052"/>
                </a:lnTo>
                <a:lnTo>
                  <a:pt x="5087" y="10987"/>
                </a:lnTo>
                <a:lnTo>
                  <a:pt x="5156" y="10954"/>
                </a:lnTo>
                <a:lnTo>
                  <a:pt x="4994" y="10970"/>
                </a:lnTo>
                <a:lnTo>
                  <a:pt x="4994" y="10987"/>
                </a:lnTo>
                <a:lnTo>
                  <a:pt x="5033" y="10987"/>
                </a:lnTo>
                <a:lnTo>
                  <a:pt x="4917" y="11052"/>
                </a:lnTo>
                <a:lnTo>
                  <a:pt x="4886" y="11019"/>
                </a:lnTo>
                <a:lnTo>
                  <a:pt x="4870" y="10970"/>
                </a:lnTo>
                <a:lnTo>
                  <a:pt x="4724" y="10970"/>
                </a:lnTo>
                <a:lnTo>
                  <a:pt x="4708" y="10873"/>
                </a:lnTo>
                <a:lnTo>
                  <a:pt x="4646" y="10824"/>
                </a:lnTo>
                <a:lnTo>
                  <a:pt x="4623" y="10743"/>
                </a:lnTo>
                <a:lnTo>
                  <a:pt x="4592" y="10743"/>
                </a:lnTo>
                <a:lnTo>
                  <a:pt x="4623" y="10808"/>
                </a:lnTo>
                <a:lnTo>
                  <a:pt x="4515" y="10905"/>
                </a:lnTo>
                <a:lnTo>
                  <a:pt x="4499" y="10987"/>
                </a:lnTo>
                <a:lnTo>
                  <a:pt x="4530" y="11116"/>
                </a:lnTo>
                <a:lnTo>
                  <a:pt x="4507" y="11214"/>
                </a:lnTo>
                <a:lnTo>
                  <a:pt x="4476" y="11165"/>
                </a:lnTo>
                <a:lnTo>
                  <a:pt x="4468" y="11052"/>
                </a:lnTo>
                <a:lnTo>
                  <a:pt x="4492" y="10987"/>
                </a:lnTo>
                <a:lnTo>
                  <a:pt x="4484" y="10905"/>
                </a:lnTo>
                <a:lnTo>
                  <a:pt x="4492" y="10905"/>
                </a:lnTo>
                <a:lnTo>
                  <a:pt x="4476" y="10808"/>
                </a:lnTo>
                <a:lnTo>
                  <a:pt x="4523" y="10759"/>
                </a:lnTo>
                <a:lnTo>
                  <a:pt x="4507" y="10678"/>
                </a:lnTo>
                <a:lnTo>
                  <a:pt x="4306" y="10938"/>
                </a:lnTo>
                <a:lnTo>
                  <a:pt x="4306" y="10905"/>
                </a:lnTo>
                <a:lnTo>
                  <a:pt x="4275" y="10889"/>
                </a:lnTo>
                <a:lnTo>
                  <a:pt x="4213" y="11052"/>
                </a:lnTo>
                <a:lnTo>
                  <a:pt x="4221" y="11035"/>
                </a:lnTo>
                <a:lnTo>
                  <a:pt x="4198" y="11165"/>
                </a:lnTo>
                <a:lnTo>
                  <a:pt x="4128" y="11295"/>
                </a:lnTo>
                <a:lnTo>
                  <a:pt x="4121" y="11409"/>
                </a:lnTo>
                <a:lnTo>
                  <a:pt x="4005" y="11165"/>
                </a:lnTo>
                <a:lnTo>
                  <a:pt x="3935" y="11149"/>
                </a:lnTo>
                <a:lnTo>
                  <a:pt x="3858" y="11246"/>
                </a:lnTo>
                <a:lnTo>
                  <a:pt x="3780" y="11214"/>
                </a:lnTo>
                <a:lnTo>
                  <a:pt x="3788" y="11246"/>
                </a:lnTo>
                <a:lnTo>
                  <a:pt x="3657" y="10857"/>
                </a:lnTo>
                <a:lnTo>
                  <a:pt x="3672" y="10727"/>
                </a:lnTo>
                <a:lnTo>
                  <a:pt x="3680" y="10743"/>
                </a:lnTo>
                <a:lnTo>
                  <a:pt x="3688" y="10630"/>
                </a:lnTo>
                <a:lnTo>
                  <a:pt x="3688" y="10662"/>
                </a:lnTo>
                <a:lnTo>
                  <a:pt x="3719" y="10273"/>
                </a:lnTo>
                <a:lnTo>
                  <a:pt x="3703" y="10208"/>
                </a:lnTo>
                <a:lnTo>
                  <a:pt x="3672" y="10175"/>
                </a:lnTo>
                <a:lnTo>
                  <a:pt x="3695" y="10191"/>
                </a:lnTo>
                <a:lnTo>
                  <a:pt x="3649" y="10110"/>
                </a:lnTo>
                <a:lnTo>
                  <a:pt x="3347" y="10094"/>
                </a:lnTo>
                <a:lnTo>
                  <a:pt x="3402" y="9964"/>
                </a:lnTo>
                <a:lnTo>
                  <a:pt x="3409" y="9705"/>
                </a:lnTo>
                <a:lnTo>
                  <a:pt x="3432" y="9623"/>
                </a:lnTo>
                <a:lnTo>
                  <a:pt x="3440" y="9721"/>
                </a:lnTo>
                <a:lnTo>
                  <a:pt x="3479" y="9542"/>
                </a:lnTo>
                <a:lnTo>
                  <a:pt x="3463" y="9559"/>
                </a:lnTo>
                <a:lnTo>
                  <a:pt x="3487" y="9510"/>
                </a:lnTo>
                <a:lnTo>
                  <a:pt x="3487" y="9461"/>
                </a:lnTo>
                <a:lnTo>
                  <a:pt x="3518" y="9331"/>
                </a:lnTo>
                <a:lnTo>
                  <a:pt x="3510" y="9202"/>
                </a:lnTo>
                <a:lnTo>
                  <a:pt x="3317" y="9250"/>
                </a:lnTo>
                <a:lnTo>
                  <a:pt x="3247" y="9559"/>
                </a:lnTo>
                <a:lnTo>
                  <a:pt x="3201" y="9623"/>
                </a:lnTo>
                <a:lnTo>
                  <a:pt x="3216" y="9623"/>
                </a:lnTo>
                <a:lnTo>
                  <a:pt x="3208" y="9672"/>
                </a:lnTo>
                <a:lnTo>
                  <a:pt x="2984" y="9721"/>
                </a:lnTo>
                <a:lnTo>
                  <a:pt x="2915" y="9640"/>
                </a:lnTo>
                <a:lnTo>
                  <a:pt x="2922" y="9656"/>
                </a:lnTo>
                <a:lnTo>
                  <a:pt x="2899" y="9623"/>
                </a:lnTo>
                <a:lnTo>
                  <a:pt x="2915" y="9640"/>
                </a:lnTo>
                <a:lnTo>
                  <a:pt x="2830" y="9202"/>
                </a:lnTo>
                <a:lnTo>
                  <a:pt x="2830" y="9234"/>
                </a:lnTo>
                <a:lnTo>
                  <a:pt x="2814" y="9104"/>
                </a:lnTo>
                <a:lnTo>
                  <a:pt x="2830" y="9202"/>
                </a:lnTo>
                <a:lnTo>
                  <a:pt x="2907" y="8276"/>
                </a:lnTo>
                <a:lnTo>
                  <a:pt x="2891" y="8212"/>
                </a:lnTo>
                <a:lnTo>
                  <a:pt x="2930" y="8179"/>
                </a:lnTo>
                <a:lnTo>
                  <a:pt x="2930" y="8147"/>
                </a:lnTo>
                <a:lnTo>
                  <a:pt x="2953" y="8114"/>
                </a:lnTo>
                <a:lnTo>
                  <a:pt x="2945" y="8114"/>
                </a:lnTo>
                <a:lnTo>
                  <a:pt x="2961" y="8098"/>
                </a:lnTo>
                <a:lnTo>
                  <a:pt x="2976" y="8066"/>
                </a:lnTo>
                <a:lnTo>
                  <a:pt x="3000" y="8049"/>
                </a:lnTo>
                <a:lnTo>
                  <a:pt x="2992" y="8017"/>
                </a:lnTo>
                <a:lnTo>
                  <a:pt x="3031" y="8033"/>
                </a:lnTo>
                <a:lnTo>
                  <a:pt x="3116" y="7919"/>
                </a:lnTo>
                <a:lnTo>
                  <a:pt x="3116" y="7887"/>
                </a:lnTo>
                <a:lnTo>
                  <a:pt x="3131" y="7838"/>
                </a:lnTo>
                <a:lnTo>
                  <a:pt x="3131" y="7871"/>
                </a:lnTo>
                <a:lnTo>
                  <a:pt x="3146" y="7871"/>
                </a:lnTo>
                <a:lnTo>
                  <a:pt x="3123" y="7903"/>
                </a:lnTo>
                <a:lnTo>
                  <a:pt x="3201" y="7806"/>
                </a:lnTo>
                <a:lnTo>
                  <a:pt x="3309" y="7871"/>
                </a:lnTo>
                <a:lnTo>
                  <a:pt x="3324" y="7838"/>
                </a:lnTo>
                <a:lnTo>
                  <a:pt x="3363" y="7871"/>
                </a:lnTo>
                <a:lnTo>
                  <a:pt x="3363" y="7919"/>
                </a:lnTo>
                <a:lnTo>
                  <a:pt x="3355" y="7919"/>
                </a:lnTo>
                <a:lnTo>
                  <a:pt x="3417" y="7952"/>
                </a:lnTo>
                <a:lnTo>
                  <a:pt x="3432" y="7887"/>
                </a:lnTo>
                <a:lnTo>
                  <a:pt x="3471" y="7968"/>
                </a:lnTo>
                <a:lnTo>
                  <a:pt x="3487" y="7968"/>
                </a:lnTo>
                <a:lnTo>
                  <a:pt x="3463" y="7887"/>
                </a:lnTo>
                <a:lnTo>
                  <a:pt x="3494" y="7790"/>
                </a:lnTo>
                <a:lnTo>
                  <a:pt x="3471" y="7822"/>
                </a:lnTo>
                <a:lnTo>
                  <a:pt x="3479" y="7773"/>
                </a:lnTo>
                <a:lnTo>
                  <a:pt x="3425" y="7790"/>
                </a:lnTo>
                <a:lnTo>
                  <a:pt x="3595" y="7692"/>
                </a:lnTo>
                <a:lnTo>
                  <a:pt x="3587" y="7773"/>
                </a:lnTo>
                <a:lnTo>
                  <a:pt x="3626" y="7741"/>
                </a:lnTo>
                <a:lnTo>
                  <a:pt x="3626" y="7757"/>
                </a:lnTo>
                <a:lnTo>
                  <a:pt x="3664" y="7709"/>
                </a:lnTo>
                <a:lnTo>
                  <a:pt x="3641" y="7757"/>
                </a:lnTo>
                <a:lnTo>
                  <a:pt x="3695" y="7741"/>
                </a:lnTo>
                <a:lnTo>
                  <a:pt x="3749" y="7757"/>
                </a:lnTo>
                <a:lnTo>
                  <a:pt x="3742" y="7790"/>
                </a:lnTo>
                <a:lnTo>
                  <a:pt x="3753" y="7839"/>
                </a:lnTo>
                <a:lnTo>
                  <a:pt x="3873" y="7855"/>
                </a:lnTo>
                <a:lnTo>
                  <a:pt x="3912" y="7968"/>
                </a:lnTo>
                <a:lnTo>
                  <a:pt x="3889" y="8179"/>
                </a:lnTo>
                <a:lnTo>
                  <a:pt x="3904" y="8130"/>
                </a:lnTo>
                <a:lnTo>
                  <a:pt x="3920" y="8147"/>
                </a:lnTo>
                <a:lnTo>
                  <a:pt x="3889" y="8212"/>
                </a:lnTo>
                <a:lnTo>
                  <a:pt x="3981" y="8585"/>
                </a:lnTo>
                <a:lnTo>
                  <a:pt x="3997" y="8585"/>
                </a:lnTo>
                <a:lnTo>
                  <a:pt x="4043" y="8472"/>
                </a:lnTo>
                <a:lnTo>
                  <a:pt x="4037" y="8079"/>
                </a:lnTo>
                <a:lnTo>
                  <a:pt x="4051" y="8049"/>
                </a:lnTo>
                <a:lnTo>
                  <a:pt x="4043" y="7579"/>
                </a:lnTo>
                <a:lnTo>
                  <a:pt x="4059" y="7562"/>
                </a:lnTo>
                <a:lnTo>
                  <a:pt x="4105" y="7400"/>
                </a:lnTo>
                <a:lnTo>
                  <a:pt x="4105" y="7433"/>
                </a:lnTo>
                <a:lnTo>
                  <a:pt x="4113" y="7416"/>
                </a:lnTo>
                <a:lnTo>
                  <a:pt x="4113" y="7400"/>
                </a:lnTo>
                <a:lnTo>
                  <a:pt x="4221" y="7254"/>
                </a:lnTo>
                <a:lnTo>
                  <a:pt x="4221" y="7270"/>
                </a:lnTo>
                <a:lnTo>
                  <a:pt x="4322" y="7124"/>
                </a:lnTo>
                <a:lnTo>
                  <a:pt x="4322" y="7157"/>
                </a:lnTo>
                <a:lnTo>
                  <a:pt x="4368" y="7027"/>
                </a:lnTo>
                <a:lnTo>
                  <a:pt x="4438" y="6995"/>
                </a:lnTo>
                <a:lnTo>
                  <a:pt x="4399" y="6962"/>
                </a:lnTo>
                <a:lnTo>
                  <a:pt x="4430" y="6962"/>
                </a:lnTo>
                <a:lnTo>
                  <a:pt x="4407" y="6897"/>
                </a:lnTo>
                <a:lnTo>
                  <a:pt x="4492" y="6881"/>
                </a:lnTo>
                <a:lnTo>
                  <a:pt x="4499" y="6832"/>
                </a:lnTo>
                <a:lnTo>
                  <a:pt x="4476" y="6881"/>
                </a:lnTo>
                <a:lnTo>
                  <a:pt x="4438" y="6832"/>
                </a:lnTo>
                <a:lnTo>
                  <a:pt x="4445" y="6783"/>
                </a:lnTo>
                <a:lnTo>
                  <a:pt x="4476" y="6800"/>
                </a:lnTo>
                <a:lnTo>
                  <a:pt x="4484" y="6783"/>
                </a:lnTo>
                <a:lnTo>
                  <a:pt x="4499" y="6800"/>
                </a:lnTo>
                <a:lnTo>
                  <a:pt x="4499" y="6751"/>
                </a:lnTo>
                <a:lnTo>
                  <a:pt x="4492" y="6670"/>
                </a:lnTo>
                <a:lnTo>
                  <a:pt x="4476" y="6654"/>
                </a:lnTo>
                <a:lnTo>
                  <a:pt x="4438" y="6605"/>
                </a:lnTo>
                <a:lnTo>
                  <a:pt x="4468" y="6621"/>
                </a:lnTo>
                <a:lnTo>
                  <a:pt x="4476" y="6654"/>
                </a:lnTo>
                <a:lnTo>
                  <a:pt x="4468" y="6572"/>
                </a:lnTo>
                <a:lnTo>
                  <a:pt x="4492" y="6572"/>
                </a:lnTo>
                <a:lnTo>
                  <a:pt x="4499" y="6556"/>
                </a:lnTo>
                <a:lnTo>
                  <a:pt x="4461" y="6459"/>
                </a:lnTo>
                <a:lnTo>
                  <a:pt x="4499" y="6540"/>
                </a:lnTo>
                <a:lnTo>
                  <a:pt x="4499" y="6475"/>
                </a:lnTo>
                <a:lnTo>
                  <a:pt x="4453" y="6426"/>
                </a:lnTo>
                <a:lnTo>
                  <a:pt x="4484" y="6345"/>
                </a:lnTo>
                <a:lnTo>
                  <a:pt x="4461" y="6426"/>
                </a:lnTo>
                <a:lnTo>
                  <a:pt x="4476" y="6410"/>
                </a:lnTo>
                <a:lnTo>
                  <a:pt x="4476" y="6443"/>
                </a:lnTo>
                <a:lnTo>
                  <a:pt x="4484" y="6426"/>
                </a:lnTo>
                <a:lnTo>
                  <a:pt x="4507" y="6475"/>
                </a:lnTo>
                <a:lnTo>
                  <a:pt x="4499" y="6394"/>
                </a:lnTo>
                <a:lnTo>
                  <a:pt x="4515" y="6426"/>
                </a:lnTo>
                <a:lnTo>
                  <a:pt x="4523" y="6280"/>
                </a:lnTo>
                <a:lnTo>
                  <a:pt x="4538" y="6264"/>
                </a:lnTo>
                <a:lnTo>
                  <a:pt x="4538" y="6280"/>
                </a:lnTo>
                <a:lnTo>
                  <a:pt x="4546" y="6248"/>
                </a:lnTo>
                <a:lnTo>
                  <a:pt x="4546" y="6264"/>
                </a:lnTo>
                <a:lnTo>
                  <a:pt x="4569" y="6232"/>
                </a:lnTo>
                <a:lnTo>
                  <a:pt x="4569" y="6248"/>
                </a:lnTo>
                <a:lnTo>
                  <a:pt x="4561" y="6264"/>
                </a:lnTo>
                <a:lnTo>
                  <a:pt x="4569" y="6264"/>
                </a:lnTo>
                <a:lnTo>
                  <a:pt x="4538" y="6313"/>
                </a:lnTo>
                <a:lnTo>
                  <a:pt x="4546" y="6313"/>
                </a:lnTo>
                <a:lnTo>
                  <a:pt x="4523" y="6378"/>
                </a:lnTo>
                <a:lnTo>
                  <a:pt x="4546" y="6394"/>
                </a:lnTo>
                <a:lnTo>
                  <a:pt x="4546" y="6426"/>
                </a:lnTo>
                <a:lnTo>
                  <a:pt x="4538" y="6459"/>
                </a:lnTo>
                <a:lnTo>
                  <a:pt x="4538" y="6491"/>
                </a:lnTo>
                <a:lnTo>
                  <a:pt x="4546" y="6491"/>
                </a:lnTo>
                <a:lnTo>
                  <a:pt x="4515" y="6637"/>
                </a:lnTo>
                <a:lnTo>
                  <a:pt x="4592" y="6426"/>
                </a:lnTo>
                <a:lnTo>
                  <a:pt x="4592" y="6248"/>
                </a:lnTo>
                <a:lnTo>
                  <a:pt x="4615" y="6329"/>
                </a:lnTo>
                <a:lnTo>
                  <a:pt x="4700" y="6167"/>
                </a:lnTo>
                <a:lnTo>
                  <a:pt x="4716" y="6102"/>
                </a:lnTo>
                <a:lnTo>
                  <a:pt x="4708" y="6069"/>
                </a:lnTo>
                <a:lnTo>
                  <a:pt x="4731" y="5972"/>
                </a:lnTo>
                <a:lnTo>
                  <a:pt x="4724" y="6053"/>
                </a:lnTo>
                <a:lnTo>
                  <a:pt x="4909" y="5891"/>
                </a:lnTo>
                <a:lnTo>
                  <a:pt x="4917" y="5907"/>
                </a:lnTo>
                <a:lnTo>
                  <a:pt x="4925" y="5891"/>
                </a:lnTo>
                <a:lnTo>
                  <a:pt x="4917" y="5940"/>
                </a:lnTo>
                <a:lnTo>
                  <a:pt x="4955" y="5907"/>
                </a:lnTo>
                <a:lnTo>
                  <a:pt x="4948" y="5923"/>
                </a:lnTo>
                <a:lnTo>
                  <a:pt x="4994" y="5907"/>
                </a:lnTo>
                <a:lnTo>
                  <a:pt x="4986" y="5842"/>
                </a:lnTo>
                <a:lnTo>
                  <a:pt x="4971" y="5891"/>
                </a:lnTo>
                <a:lnTo>
                  <a:pt x="4948" y="5810"/>
                </a:lnTo>
                <a:lnTo>
                  <a:pt x="5048" y="5566"/>
                </a:lnTo>
                <a:lnTo>
                  <a:pt x="5056" y="5583"/>
                </a:lnTo>
                <a:lnTo>
                  <a:pt x="5064" y="5550"/>
                </a:lnTo>
                <a:lnTo>
                  <a:pt x="5064" y="5566"/>
                </a:lnTo>
                <a:lnTo>
                  <a:pt x="5071" y="5534"/>
                </a:lnTo>
                <a:lnTo>
                  <a:pt x="5071" y="5566"/>
                </a:lnTo>
                <a:lnTo>
                  <a:pt x="5079" y="5550"/>
                </a:lnTo>
                <a:lnTo>
                  <a:pt x="5141" y="5453"/>
                </a:lnTo>
                <a:lnTo>
                  <a:pt x="5141" y="5469"/>
                </a:lnTo>
                <a:lnTo>
                  <a:pt x="5133" y="5485"/>
                </a:lnTo>
                <a:lnTo>
                  <a:pt x="5149" y="5501"/>
                </a:lnTo>
                <a:lnTo>
                  <a:pt x="5156" y="5453"/>
                </a:lnTo>
                <a:lnTo>
                  <a:pt x="5180" y="5485"/>
                </a:lnTo>
                <a:lnTo>
                  <a:pt x="5226" y="5436"/>
                </a:lnTo>
                <a:lnTo>
                  <a:pt x="5257" y="5339"/>
                </a:lnTo>
                <a:lnTo>
                  <a:pt x="5334" y="5307"/>
                </a:lnTo>
                <a:lnTo>
                  <a:pt x="5327" y="5323"/>
                </a:lnTo>
                <a:lnTo>
                  <a:pt x="5427" y="5226"/>
                </a:lnTo>
                <a:lnTo>
                  <a:pt x="5450" y="5242"/>
                </a:lnTo>
                <a:lnTo>
                  <a:pt x="5396" y="5307"/>
                </a:lnTo>
                <a:lnTo>
                  <a:pt x="5497" y="5307"/>
                </a:lnTo>
                <a:lnTo>
                  <a:pt x="5435" y="5372"/>
                </a:lnTo>
                <a:lnTo>
                  <a:pt x="5435" y="5323"/>
                </a:lnTo>
                <a:lnTo>
                  <a:pt x="5427" y="5323"/>
                </a:lnTo>
                <a:lnTo>
                  <a:pt x="5334" y="5436"/>
                </a:lnTo>
                <a:lnTo>
                  <a:pt x="5319" y="5453"/>
                </a:lnTo>
                <a:lnTo>
                  <a:pt x="5288" y="5583"/>
                </a:lnTo>
                <a:lnTo>
                  <a:pt x="5311" y="5615"/>
                </a:lnTo>
                <a:lnTo>
                  <a:pt x="5427" y="5453"/>
                </a:lnTo>
                <a:lnTo>
                  <a:pt x="5427" y="5469"/>
                </a:lnTo>
                <a:lnTo>
                  <a:pt x="5435" y="5436"/>
                </a:lnTo>
                <a:lnTo>
                  <a:pt x="5613" y="5339"/>
                </a:lnTo>
                <a:lnTo>
                  <a:pt x="5613" y="5258"/>
                </a:lnTo>
                <a:lnTo>
                  <a:pt x="5589" y="5226"/>
                </a:lnTo>
                <a:lnTo>
                  <a:pt x="5535" y="5274"/>
                </a:lnTo>
                <a:lnTo>
                  <a:pt x="5543" y="5258"/>
                </a:lnTo>
                <a:lnTo>
                  <a:pt x="5466" y="5209"/>
                </a:lnTo>
                <a:lnTo>
                  <a:pt x="5481" y="5193"/>
                </a:lnTo>
                <a:lnTo>
                  <a:pt x="5443" y="5144"/>
                </a:lnTo>
                <a:lnTo>
                  <a:pt x="5443" y="5047"/>
                </a:lnTo>
                <a:lnTo>
                  <a:pt x="5419" y="5031"/>
                </a:lnTo>
                <a:lnTo>
                  <a:pt x="5473" y="4933"/>
                </a:lnTo>
                <a:lnTo>
                  <a:pt x="5454" y="4919"/>
                </a:lnTo>
                <a:lnTo>
                  <a:pt x="5427" y="4933"/>
                </a:lnTo>
                <a:lnTo>
                  <a:pt x="5357" y="4885"/>
                </a:lnTo>
                <a:lnTo>
                  <a:pt x="5450" y="4885"/>
                </a:lnTo>
                <a:lnTo>
                  <a:pt x="5504" y="4755"/>
                </a:lnTo>
                <a:lnTo>
                  <a:pt x="5334" y="4755"/>
                </a:lnTo>
                <a:lnTo>
                  <a:pt x="4785" y="5372"/>
                </a:lnTo>
                <a:lnTo>
                  <a:pt x="5149" y="4933"/>
                </a:lnTo>
                <a:lnTo>
                  <a:pt x="5110" y="4820"/>
                </a:lnTo>
                <a:lnTo>
                  <a:pt x="6046" y="4317"/>
                </a:lnTo>
                <a:lnTo>
                  <a:pt x="6107" y="4203"/>
                </a:lnTo>
                <a:lnTo>
                  <a:pt x="6092" y="4171"/>
                </a:lnTo>
                <a:lnTo>
                  <a:pt x="6123" y="4138"/>
                </a:lnTo>
                <a:lnTo>
                  <a:pt x="6138" y="4041"/>
                </a:lnTo>
                <a:lnTo>
                  <a:pt x="6115" y="3992"/>
                </a:lnTo>
                <a:lnTo>
                  <a:pt x="6053" y="4025"/>
                </a:lnTo>
                <a:lnTo>
                  <a:pt x="6046" y="4008"/>
                </a:lnTo>
                <a:lnTo>
                  <a:pt x="6076" y="3943"/>
                </a:lnTo>
                <a:lnTo>
                  <a:pt x="6038" y="3927"/>
                </a:lnTo>
                <a:lnTo>
                  <a:pt x="5875" y="4057"/>
                </a:lnTo>
                <a:lnTo>
                  <a:pt x="5899" y="4025"/>
                </a:lnTo>
                <a:lnTo>
                  <a:pt x="5883" y="4008"/>
                </a:lnTo>
                <a:lnTo>
                  <a:pt x="6061" y="3895"/>
                </a:lnTo>
                <a:lnTo>
                  <a:pt x="6061" y="3814"/>
                </a:lnTo>
                <a:lnTo>
                  <a:pt x="6030" y="3830"/>
                </a:lnTo>
                <a:lnTo>
                  <a:pt x="5991" y="3765"/>
                </a:lnTo>
                <a:lnTo>
                  <a:pt x="5945" y="3814"/>
                </a:lnTo>
                <a:lnTo>
                  <a:pt x="5984" y="3765"/>
                </a:lnTo>
                <a:lnTo>
                  <a:pt x="5960" y="3749"/>
                </a:lnTo>
                <a:lnTo>
                  <a:pt x="5914" y="3781"/>
                </a:lnTo>
                <a:lnTo>
                  <a:pt x="5945" y="3733"/>
                </a:lnTo>
                <a:lnTo>
                  <a:pt x="5945" y="3668"/>
                </a:lnTo>
                <a:lnTo>
                  <a:pt x="5937" y="3684"/>
                </a:lnTo>
                <a:lnTo>
                  <a:pt x="5930" y="3651"/>
                </a:lnTo>
                <a:lnTo>
                  <a:pt x="5891" y="3635"/>
                </a:lnTo>
                <a:lnTo>
                  <a:pt x="5906" y="3603"/>
                </a:lnTo>
                <a:lnTo>
                  <a:pt x="5883" y="3603"/>
                </a:lnTo>
                <a:lnTo>
                  <a:pt x="5906" y="3586"/>
                </a:lnTo>
                <a:lnTo>
                  <a:pt x="5875" y="3570"/>
                </a:lnTo>
                <a:lnTo>
                  <a:pt x="5891" y="3554"/>
                </a:lnTo>
                <a:lnTo>
                  <a:pt x="5860" y="3522"/>
                </a:lnTo>
                <a:lnTo>
                  <a:pt x="5922" y="3505"/>
                </a:lnTo>
                <a:lnTo>
                  <a:pt x="5875" y="3408"/>
                </a:lnTo>
                <a:lnTo>
                  <a:pt x="5922" y="3359"/>
                </a:lnTo>
                <a:lnTo>
                  <a:pt x="5899" y="3311"/>
                </a:lnTo>
                <a:lnTo>
                  <a:pt x="5852" y="3327"/>
                </a:lnTo>
                <a:lnTo>
                  <a:pt x="5906" y="3262"/>
                </a:lnTo>
                <a:lnTo>
                  <a:pt x="5845" y="3278"/>
                </a:lnTo>
                <a:lnTo>
                  <a:pt x="5891" y="3246"/>
                </a:lnTo>
                <a:lnTo>
                  <a:pt x="5875" y="3197"/>
                </a:lnTo>
                <a:lnTo>
                  <a:pt x="5891" y="3181"/>
                </a:lnTo>
                <a:lnTo>
                  <a:pt x="5845" y="3181"/>
                </a:lnTo>
                <a:lnTo>
                  <a:pt x="5875" y="3165"/>
                </a:lnTo>
                <a:lnTo>
                  <a:pt x="5860" y="3116"/>
                </a:lnTo>
                <a:lnTo>
                  <a:pt x="5875" y="3100"/>
                </a:lnTo>
                <a:lnTo>
                  <a:pt x="5868" y="3067"/>
                </a:lnTo>
                <a:lnTo>
                  <a:pt x="5852" y="3067"/>
                </a:lnTo>
                <a:lnTo>
                  <a:pt x="5837" y="3035"/>
                </a:lnTo>
                <a:lnTo>
                  <a:pt x="5837" y="2986"/>
                </a:lnTo>
                <a:lnTo>
                  <a:pt x="5798" y="3132"/>
                </a:lnTo>
                <a:lnTo>
                  <a:pt x="5775" y="3132"/>
                </a:lnTo>
                <a:lnTo>
                  <a:pt x="5767" y="3181"/>
                </a:lnTo>
                <a:lnTo>
                  <a:pt x="5713" y="3262"/>
                </a:lnTo>
                <a:lnTo>
                  <a:pt x="5705" y="3213"/>
                </a:lnTo>
                <a:lnTo>
                  <a:pt x="5605" y="3343"/>
                </a:lnTo>
                <a:lnTo>
                  <a:pt x="5613" y="3278"/>
                </a:lnTo>
                <a:lnTo>
                  <a:pt x="5589" y="3311"/>
                </a:lnTo>
                <a:lnTo>
                  <a:pt x="5582" y="3294"/>
                </a:lnTo>
                <a:lnTo>
                  <a:pt x="5574" y="3294"/>
                </a:lnTo>
                <a:lnTo>
                  <a:pt x="5589" y="3213"/>
                </a:lnTo>
                <a:lnTo>
                  <a:pt x="5497" y="3213"/>
                </a:lnTo>
                <a:lnTo>
                  <a:pt x="5558" y="3132"/>
                </a:lnTo>
                <a:lnTo>
                  <a:pt x="5543" y="3132"/>
                </a:lnTo>
                <a:lnTo>
                  <a:pt x="5558" y="3067"/>
                </a:lnTo>
                <a:lnTo>
                  <a:pt x="5512" y="3035"/>
                </a:lnTo>
                <a:lnTo>
                  <a:pt x="5566" y="3019"/>
                </a:lnTo>
                <a:lnTo>
                  <a:pt x="5605" y="2872"/>
                </a:lnTo>
                <a:lnTo>
                  <a:pt x="5582" y="2905"/>
                </a:lnTo>
                <a:lnTo>
                  <a:pt x="5497" y="2824"/>
                </a:lnTo>
                <a:lnTo>
                  <a:pt x="5520" y="2791"/>
                </a:lnTo>
                <a:lnTo>
                  <a:pt x="5481" y="2791"/>
                </a:lnTo>
                <a:lnTo>
                  <a:pt x="5443" y="2678"/>
                </a:lnTo>
                <a:lnTo>
                  <a:pt x="5319" y="2710"/>
                </a:lnTo>
                <a:lnTo>
                  <a:pt x="5327" y="2694"/>
                </a:lnTo>
                <a:lnTo>
                  <a:pt x="5211" y="2678"/>
                </a:lnTo>
                <a:lnTo>
                  <a:pt x="5195" y="2807"/>
                </a:lnTo>
                <a:lnTo>
                  <a:pt x="5133" y="2905"/>
                </a:lnTo>
                <a:lnTo>
                  <a:pt x="5164" y="2905"/>
                </a:lnTo>
                <a:lnTo>
                  <a:pt x="5133" y="3019"/>
                </a:lnTo>
                <a:lnTo>
                  <a:pt x="5149" y="3035"/>
                </a:lnTo>
                <a:lnTo>
                  <a:pt x="5033" y="3213"/>
                </a:lnTo>
                <a:lnTo>
                  <a:pt x="5079" y="3457"/>
                </a:lnTo>
                <a:lnTo>
                  <a:pt x="4801" y="3846"/>
                </a:lnTo>
                <a:lnTo>
                  <a:pt x="4816" y="3927"/>
                </a:lnTo>
                <a:lnTo>
                  <a:pt x="4809" y="3927"/>
                </a:lnTo>
                <a:lnTo>
                  <a:pt x="4816" y="3976"/>
                </a:lnTo>
                <a:lnTo>
                  <a:pt x="4785" y="4219"/>
                </a:lnTo>
                <a:lnTo>
                  <a:pt x="4739" y="4284"/>
                </a:lnTo>
                <a:lnTo>
                  <a:pt x="4747" y="4333"/>
                </a:lnTo>
                <a:lnTo>
                  <a:pt x="4724" y="4382"/>
                </a:lnTo>
                <a:lnTo>
                  <a:pt x="4716" y="4317"/>
                </a:lnTo>
                <a:lnTo>
                  <a:pt x="4685" y="4365"/>
                </a:lnTo>
                <a:lnTo>
                  <a:pt x="4685" y="4447"/>
                </a:lnTo>
                <a:lnTo>
                  <a:pt x="4608" y="4398"/>
                </a:lnTo>
                <a:lnTo>
                  <a:pt x="4639" y="4284"/>
                </a:lnTo>
                <a:lnTo>
                  <a:pt x="4584" y="4219"/>
                </a:lnTo>
                <a:lnTo>
                  <a:pt x="4646" y="3862"/>
                </a:lnTo>
                <a:lnTo>
                  <a:pt x="4600" y="3749"/>
                </a:lnTo>
                <a:lnTo>
                  <a:pt x="4492" y="3781"/>
                </a:lnTo>
                <a:lnTo>
                  <a:pt x="4476" y="3684"/>
                </a:lnTo>
                <a:lnTo>
                  <a:pt x="4360" y="3505"/>
                </a:lnTo>
                <a:lnTo>
                  <a:pt x="4175" y="3489"/>
                </a:lnTo>
                <a:lnTo>
                  <a:pt x="4182" y="3473"/>
                </a:lnTo>
                <a:lnTo>
                  <a:pt x="4151" y="3505"/>
                </a:lnTo>
                <a:lnTo>
                  <a:pt x="4206" y="3294"/>
                </a:lnTo>
                <a:lnTo>
                  <a:pt x="4198" y="3213"/>
                </a:lnTo>
                <a:lnTo>
                  <a:pt x="4128" y="3294"/>
                </a:lnTo>
                <a:lnTo>
                  <a:pt x="4151" y="3229"/>
                </a:lnTo>
                <a:lnTo>
                  <a:pt x="4136" y="3181"/>
                </a:lnTo>
                <a:lnTo>
                  <a:pt x="4353" y="2775"/>
                </a:lnTo>
                <a:lnTo>
                  <a:pt x="4353" y="2743"/>
                </a:lnTo>
                <a:lnTo>
                  <a:pt x="4391" y="2678"/>
                </a:lnTo>
                <a:lnTo>
                  <a:pt x="4414" y="2710"/>
                </a:lnTo>
                <a:lnTo>
                  <a:pt x="4414" y="2678"/>
                </a:lnTo>
                <a:lnTo>
                  <a:pt x="4468" y="2645"/>
                </a:lnTo>
                <a:lnTo>
                  <a:pt x="4476" y="2613"/>
                </a:lnTo>
                <a:lnTo>
                  <a:pt x="4546" y="2597"/>
                </a:lnTo>
                <a:lnTo>
                  <a:pt x="4553" y="2515"/>
                </a:lnTo>
                <a:lnTo>
                  <a:pt x="4523" y="2483"/>
                </a:lnTo>
                <a:lnTo>
                  <a:pt x="4492" y="2515"/>
                </a:lnTo>
                <a:lnTo>
                  <a:pt x="4515" y="2483"/>
                </a:lnTo>
                <a:lnTo>
                  <a:pt x="4461" y="2450"/>
                </a:lnTo>
                <a:lnTo>
                  <a:pt x="4453" y="2418"/>
                </a:lnTo>
                <a:lnTo>
                  <a:pt x="4530" y="2467"/>
                </a:lnTo>
                <a:lnTo>
                  <a:pt x="4530" y="2483"/>
                </a:lnTo>
                <a:lnTo>
                  <a:pt x="4855" y="2272"/>
                </a:lnTo>
                <a:lnTo>
                  <a:pt x="4662" y="2158"/>
                </a:lnTo>
                <a:lnTo>
                  <a:pt x="4739" y="2175"/>
                </a:lnTo>
                <a:lnTo>
                  <a:pt x="4863" y="2240"/>
                </a:lnTo>
                <a:lnTo>
                  <a:pt x="4948" y="2158"/>
                </a:lnTo>
                <a:lnTo>
                  <a:pt x="4932" y="2093"/>
                </a:lnTo>
                <a:lnTo>
                  <a:pt x="5002" y="2077"/>
                </a:lnTo>
                <a:lnTo>
                  <a:pt x="5017" y="2126"/>
                </a:lnTo>
                <a:lnTo>
                  <a:pt x="5048" y="2110"/>
                </a:lnTo>
                <a:lnTo>
                  <a:pt x="5071" y="2077"/>
                </a:lnTo>
                <a:lnTo>
                  <a:pt x="5033" y="2029"/>
                </a:lnTo>
                <a:lnTo>
                  <a:pt x="5071" y="2045"/>
                </a:lnTo>
                <a:lnTo>
                  <a:pt x="5095" y="2110"/>
                </a:lnTo>
                <a:lnTo>
                  <a:pt x="5257" y="1947"/>
                </a:lnTo>
                <a:lnTo>
                  <a:pt x="5249" y="1850"/>
                </a:lnTo>
                <a:lnTo>
                  <a:pt x="5288" y="1753"/>
                </a:lnTo>
                <a:lnTo>
                  <a:pt x="5334" y="1720"/>
                </a:lnTo>
                <a:lnTo>
                  <a:pt x="5288" y="1704"/>
                </a:lnTo>
                <a:lnTo>
                  <a:pt x="5280" y="1672"/>
                </a:lnTo>
                <a:lnTo>
                  <a:pt x="5303" y="1655"/>
                </a:lnTo>
                <a:lnTo>
                  <a:pt x="5156" y="1623"/>
                </a:lnTo>
                <a:lnTo>
                  <a:pt x="5133" y="1704"/>
                </a:lnTo>
                <a:lnTo>
                  <a:pt x="5149" y="1736"/>
                </a:lnTo>
                <a:lnTo>
                  <a:pt x="5126" y="1753"/>
                </a:lnTo>
                <a:lnTo>
                  <a:pt x="5141" y="1769"/>
                </a:lnTo>
                <a:lnTo>
                  <a:pt x="4940" y="1996"/>
                </a:lnTo>
                <a:lnTo>
                  <a:pt x="4925" y="1866"/>
                </a:lnTo>
                <a:lnTo>
                  <a:pt x="4940" y="1834"/>
                </a:lnTo>
                <a:lnTo>
                  <a:pt x="4948" y="1834"/>
                </a:lnTo>
                <a:lnTo>
                  <a:pt x="4979" y="1753"/>
                </a:lnTo>
                <a:lnTo>
                  <a:pt x="4901" y="1753"/>
                </a:lnTo>
                <a:lnTo>
                  <a:pt x="4840" y="1834"/>
                </a:lnTo>
                <a:lnTo>
                  <a:pt x="4847" y="1704"/>
                </a:lnTo>
                <a:lnTo>
                  <a:pt x="4894" y="1672"/>
                </a:lnTo>
                <a:lnTo>
                  <a:pt x="4847" y="1672"/>
                </a:lnTo>
                <a:lnTo>
                  <a:pt x="4870" y="1655"/>
                </a:lnTo>
                <a:lnTo>
                  <a:pt x="4785" y="1639"/>
                </a:lnTo>
                <a:lnTo>
                  <a:pt x="4847" y="1590"/>
                </a:lnTo>
                <a:lnTo>
                  <a:pt x="4824" y="1590"/>
                </a:lnTo>
                <a:lnTo>
                  <a:pt x="4863" y="1574"/>
                </a:lnTo>
                <a:lnTo>
                  <a:pt x="4847" y="1493"/>
                </a:lnTo>
                <a:lnTo>
                  <a:pt x="4870" y="1428"/>
                </a:lnTo>
                <a:lnTo>
                  <a:pt x="4855" y="1363"/>
                </a:lnTo>
                <a:lnTo>
                  <a:pt x="4832" y="1331"/>
                </a:lnTo>
                <a:close/>
              </a:path>
            </a:pathLst>
          </a:custGeom>
          <a:solidFill>
            <a:srgbClr val="9B5FA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1D3E9491-4550-4B81-BA27-C73512023E63}"/>
              </a:ext>
            </a:extLst>
          </p:cNvPr>
          <p:cNvSpPr/>
          <p:nvPr/>
        </p:nvSpPr>
        <p:spPr>
          <a:xfrm>
            <a:off x="857250" y="703326"/>
            <a:ext cx="1085850" cy="460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cs typeface="Calibri"/>
              </a:rPr>
              <a:t>8 Canada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68D7566F-5BA0-40B7-934A-FE24ED8257B6}"/>
              </a:ext>
            </a:extLst>
          </p:cNvPr>
          <p:cNvSpPr/>
          <p:nvPr/>
        </p:nvSpPr>
        <p:spPr>
          <a:xfrm>
            <a:off x="723900" y="1389126"/>
            <a:ext cx="1085850" cy="460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cs typeface="Calibri"/>
              </a:rPr>
              <a:t>44 USA</a:t>
            </a:r>
            <a:endParaRPr lang="en-US"/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65CADC07-5A7F-4F4D-A53C-D17957AAEBD0}"/>
              </a:ext>
            </a:extLst>
          </p:cNvPr>
          <p:cNvSpPr/>
          <p:nvPr/>
        </p:nvSpPr>
        <p:spPr>
          <a:xfrm>
            <a:off x="1943099" y="2998850"/>
            <a:ext cx="1266825" cy="48882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cs typeface="Calibri"/>
              </a:rPr>
              <a:t>29 Latin America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5AC32543-B377-408C-B5DB-C0FC05481E45}"/>
              </a:ext>
            </a:extLst>
          </p:cNvPr>
          <p:cNvSpPr/>
          <p:nvPr/>
        </p:nvSpPr>
        <p:spPr>
          <a:xfrm>
            <a:off x="5367336" y="779525"/>
            <a:ext cx="1085850" cy="460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cs typeface="Calibri"/>
              </a:rPr>
              <a:t>46 Europe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CE223561-2D88-4760-8FAF-38738B72643F}"/>
              </a:ext>
            </a:extLst>
          </p:cNvPr>
          <p:cNvSpPr/>
          <p:nvPr/>
        </p:nvSpPr>
        <p:spPr>
          <a:xfrm>
            <a:off x="3862386" y="2360675"/>
            <a:ext cx="1085850" cy="460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cs typeface="Calibri"/>
              </a:rPr>
              <a:t>5 Africa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C3E49BB1-5833-4C01-9934-D42B698D4462}"/>
              </a:ext>
            </a:extLst>
          </p:cNvPr>
          <p:cNvSpPr/>
          <p:nvPr/>
        </p:nvSpPr>
        <p:spPr>
          <a:xfrm>
            <a:off x="6134099" y="1693925"/>
            <a:ext cx="1085850" cy="460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cs typeface="Calibri"/>
              </a:rPr>
              <a:t>6 Asia</a:t>
            </a:r>
            <a:endParaRPr lang="en-US"/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68906015-D3BB-4816-AD0F-B893D50D7A86}"/>
              </a:ext>
            </a:extLst>
          </p:cNvPr>
          <p:cNvSpPr/>
          <p:nvPr/>
        </p:nvSpPr>
        <p:spPr>
          <a:xfrm>
            <a:off x="7219950" y="3484625"/>
            <a:ext cx="1624012" cy="51739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cs typeface="Calibri"/>
              </a:rPr>
              <a:t>7 Australia + NZ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4F96-D9E1-408C-A8DD-9314B9F8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Story about R-Ladies’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95F1A-3D88-4B93-89D3-5D8204BB0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152"/>
          <a:stretch/>
        </p:blipFill>
        <p:spPr>
          <a:xfrm>
            <a:off x="369882" y="1659808"/>
            <a:ext cx="3234780" cy="1919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C5A48-7DDF-4A33-A9AF-8F17BEC06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09" b="561"/>
          <a:stretch/>
        </p:blipFill>
        <p:spPr>
          <a:xfrm>
            <a:off x="4052069" y="1704163"/>
            <a:ext cx="2775223" cy="30691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9C624C-8958-4633-A2E8-CA7AAF6D39EF}"/>
              </a:ext>
            </a:extLst>
          </p:cNvPr>
          <p:cNvSpPr/>
          <p:nvPr/>
        </p:nvSpPr>
        <p:spPr>
          <a:xfrm>
            <a:off x="369882" y="1743501"/>
            <a:ext cx="1278085" cy="276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52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4EA3-3D83-48C3-929B-BD3A0AB3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Cautionary Tale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AD9DAE-C22C-49D4-8D67-77147C773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1598" b="3171"/>
          <a:stretch/>
        </p:blipFill>
        <p:spPr>
          <a:xfrm>
            <a:off x="868387" y="1992745"/>
            <a:ext cx="6967954" cy="17939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2A0AD8-C56F-4D28-8D43-05BBB812ACE9}"/>
              </a:ext>
            </a:extLst>
          </p:cNvPr>
          <p:cNvSpPr/>
          <p:nvPr/>
        </p:nvSpPr>
        <p:spPr>
          <a:xfrm>
            <a:off x="1559851" y="1993963"/>
            <a:ext cx="2531641" cy="438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EC7FF-50D2-4EDA-BE45-BB5C2902BD31}"/>
              </a:ext>
            </a:extLst>
          </p:cNvPr>
          <p:cNvSpPr/>
          <p:nvPr/>
        </p:nvSpPr>
        <p:spPr>
          <a:xfrm>
            <a:off x="904805" y="2213204"/>
            <a:ext cx="547477" cy="69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33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546B-F22A-402F-914C-F008DCF7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to improve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091AE-940E-4F5E-8E5B-D58B59613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6" y="1269242"/>
            <a:ext cx="3239182" cy="3135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3AEC0-4931-47FD-894D-4051EE6C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443" y="1206990"/>
            <a:ext cx="2849848" cy="36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24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26BB-AD6C-440D-B0D0-324EC4CF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3E13-4C04-4D09-916D-50FADC00C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healthy communities, change </a:t>
            </a:r>
            <a:r>
              <a:rPr lang="en-US" b="1" dirty="0"/>
              <a:t>is</a:t>
            </a:r>
            <a:r>
              <a:rPr lang="en-US" dirty="0"/>
              <a:t> possible.</a:t>
            </a:r>
          </a:p>
          <a:p>
            <a:endParaRPr lang="en-US" dirty="0"/>
          </a:p>
          <a:p>
            <a:r>
              <a:rPr lang="en-US" dirty="0"/>
              <a:t>R-Ladies has had a huge impact on the R community</a:t>
            </a:r>
          </a:p>
          <a:p>
            <a:endParaRPr lang="en-US" dirty="0"/>
          </a:p>
          <a:p>
            <a:r>
              <a:rPr lang="en-US" dirty="0"/>
              <a:t>A focus on diversity helps open-source communities grow and thrive.</a:t>
            </a:r>
          </a:p>
          <a:p>
            <a:endParaRPr lang="en-US" dirty="0"/>
          </a:p>
          <a:p>
            <a:r>
              <a:rPr lang="en-US" dirty="0"/>
              <a:t>A grass-roots approach works. Support diversity organizations within your community.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48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9C356-D4B9-468A-B632-BB577394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5556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9F44D-DDAD-4D50-88C6-793274F0F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99758"/>
            <a:ext cx="3823335" cy="293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David Smith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@revodavid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Director, R Consortium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Cloud Advocate, Microsoft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86A68-6DF8-4DA6-AF16-5F81C3656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015" y="1699758"/>
            <a:ext cx="3823335" cy="29329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Gabriela de Queiroz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FFFFFF"/>
                </a:solidFill>
              </a:rPr>
              <a:t>@gdequeiroz </a:t>
            </a:r>
            <a:endParaRPr lang="pt-BR" sz="18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pt-BR" sz="1800" dirty="0">
                <a:solidFill>
                  <a:srgbClr val="FFFFFF"/>
                </a:solidFill>
              </a:rPr>
              <a:t>Founder, R-Ladies (rladies.org)</a:t>
            </a:r>
            <a:endParaRPr lang="pt-BR" sz="18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pt-BR" sz="1800" dirty="0">
                <a:solidFill>
                  <a:srgbClr val="FFFFFF"/>
                </a:solidFill>
              </a:rPr>
              <a:t>Senior Developer Advocate, IBM</a:t>
            </a:r>
            <a:endParaRPr lang="pt-BR" sz="18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53F8E47-2277-47FE-B91B-380AE6D24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40" y="4335527"/>
            <a:ext cx="2743200" cy="6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17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0925-D135-48CB-AEC7-0F9752E0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the R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8A74-D940-46A8-A6D4-AAD193893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funding technical projects, the R Consortium funds programs to support the R community generally.</a:t>
            </a:r>
          </a:p>
          <a:p>
            <a:endParaRPr lang="en-US" dirty="0"/>
          </a:p>
          <a:p>
            <a:r>
              <a:rPr lang="en-US" dirty="0"/>
              <a:t>R User Group support program</a:t>
            </a:r>
          </a:p>
          <a:p>
            <a:r>
              <a:rPr lang="en-US" dirty="0"/>
              <a:t>SatRdays meetups</a:t>
            </a:r>
          </a:p>
          <a:p>
            <a:r>
              <a:rPr lang="en-US" dirty="0"/>
              <a:t>Diversity Working Group</a:t>
            </a:r>
          </a:p>
          <a:p>
            <a:r>
              <a:rPr lang="en-US" dirty="0"/>
              <a:t>R-Ladies</a:t>
            </a:r>
          </a:p>
          <a:p>
            <a:r>
              <a:rPr lang="en-US" dirty="0"/>
              <a:t>Community Survey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2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FADA-E61B-404D-902E-7340B9F6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 Community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F7FFC-2E19-49EF-8FA2-4F8244CD5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of R users Worldwide</a:t>
            </a:r>
          </a:p>
          <a:p>
            <a:pPr lvl="1"/>
            <a:r>
              <a:rPr lang="en-US" dirty="0"/>
              <a:t>29 survey questions provided in English, Spanish and Chinese</a:t>
            </a:r>
          </a:p>
          <a:p>
            <a:r>
              <a:rPr lang="en-US" dirty="0"/>
              <a:t>Opened July 1, 2017; closed Aug 31, 2017</a:t>
            </a:r>
          </a:p>
          <a:p>
            <a:r>
              <a:rPr lang="en-US" dirty="0"/>
              <a:t>3618 Responses</a:t>
            </a:r>
          </a:p>
          <a:p>
            <a:pPr lvl="1"/>
            <a:r>
              <a:rPr lang="en-US" dirty="0"/>
              <a:t>98% of respondents reported using R</a:t>
            </a:r>
          </a:p>
          <a:p>
            <a:pPr lvl="1"/>
            <a:r>
              <a:rPr lang="en-US" dirty="0"/>
              <a:t>2% of respondents used R in the past, or planned to in future</a:t>
            </a:r>
          </a:p>
          <a:p>
            <a:r>
              <a:rPr lang="en-US" dirty="0"/>
              <a:t>Many verbatim (free-text responses)</a:t>
            </a:r>
          </a:p>
          <a:p>
            <a:pPr lvl="1"/>
            <a:r>
              <a:rPr lang="en-US" dirty="0"/>
              <a:t>Lots of interesting feedback!</a:t>
            </a:r>
          </a:p>
        </p:txBody>
      </p:sp>
    </p:spTree>
    <p:extLst>
      <p:ext uri="{BB962C8B-B14F-4D97-AF65-F5344CB8AC3E}">
        <p14:creationId xmlns:p14="http://schemas.microsoft.com/office/powerpoint/2010/main" val="251924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6006A8-DDF5-4B1F-B887-27BDB0C39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24" y="0"/>
            <a:ext cx="5244976" cy="51531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FB344-78F3-4AE5-AFF1-0EE9FB39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600" kern="1200" dirty="0">
                <a:latin typeface="+mj-lt"/>
                <a:ea typeface="+mj-ea"/>
                <a:cs typeface="+mj-cs"/>
              </a:rPr>
              <a:t>Where did the responses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6A01E-EA44-4F89-9950-D6A9D69D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7" y="3127875"/>
            <a:ext cx="2743200" cy="1144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1616 respondents selected their location on an interactive map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20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FB344-78F3-4AE5-AFF1-0EE9FB39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200" kern="1200" dirty="0">
                <a:latin typeface="+mj-lt"/>
                <a:ea typeface="+mj-ea"/>
                <a:cs typeface="+mj-cs"/>
              </a:rPr>
              <a:t>Demographics of respondents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6A01E-EA44-4F89-9950-D6A9D69D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7" y="3127875"/>
            <a:ext cx="2743200" cy="1144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15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s://lh5.googleusercontent.com/4sIEXmyfxGokFfIrfzvtPvGx9MxwpbQxjRIcMPPY7o8uRgh3uLrwTcL66LIuTPFSbLb9BSsQ1yKWzfahiSOQDeWcPsV-SHIo7b19rpQZYpDPRVluqvllC_7OKs8sQXwxNHRAImSm">
            <a:extLst>
              <a:ext uri="{FF2B5EF4-FFF2-40B4-BE49-F238E27FC236}">
                <a16:creationId xmlns:a16="http://schemas.microsoft.com/office/drawing/2014/main" id="{D355274D-4B5F-4E76-ACB5-94541080B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34" y="240882"/>
            <a:ext cx="4491789" cy="22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6.googleusercontent.com/TXn6a-8xUAZ8VQj7iRlz-3YNmuRR0yl8_3LqXQaWdnZxEM3PPKXqqR_HSfn_1_0lIlq6mnAdrfY6QCKvfKpFVeFgkIV2lu2T59JXxWz0dELufFVluHyMnzY7OEXiHaq3LhcVdngk">
            <a:extLst>
              <a:ext uri="{FF2B5EF4-FFF2-40B4-BE49-F238E27FC236}">
                <a16:creationId xmlns:a16="http://schemas.microsoft.com/office/drawing/2014/main" id="{A8015EC6-5D38-4230-AEB7-744AC878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4" y="2529639"/>
            <a:ext cx="4832684" cy="241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6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FB344-78F3-4AE5-AFF1-0EE9FB39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200" kern="1200" dirty="0">
                <a:latin typeface="+mj-lt"/>
                <a:ea typeface="+mj-ea"/>
                <a:cs typeface="+mj-cs"/>
              </a:rPr>
              <a:t>Comparing R and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6A01E-EA44-4F89-9950-D6A9D69D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7" y="3127875"/>
            <a:ext cx="2743200" cy="1144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>
                <a:solidFill>
                  <a:srgbClr val="FFFFFF"/>
                </a:solidFill>
                <a:latin typeface="+mn-lt"/>
                <a:cs typeface="+mn-cs"/>
              </a:rPr>
              <a:t>Reshama</a:t>
            </a:r>
            <a:r>
              <a:rPr lang="en-US" sz="1600" dirty="0">
                <a:solidFill>
                  <a:srgbClr val="FFFFFF"/>
                </a:solidFill>
                <a:latin typeface="+mn-lt"/>
                <a:cs typeface="+mn-cs"/>
              </a:rPr>
              <a:t> Shaikh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+mn-lt"/>
                <a:cs typeface="+mn-cs"/>
              </a:rPr>
              <a:t>bit.ly/2u5M0tV</a:t>
            </a:r>
            <a:endParaRPr lang="en-US" sz="15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1A33FB-A8CD-4AE9-A308-D1D6A5746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042" y="211566"/>
            <a:ext cx="3726075" cy="4576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956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FB344-78F3-4AE5-AFF1-0EE9FB39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200" kern="1200" dirty="0">
                <a:latin typeface="+mj-lt"/>
                <a:ea typeface="+mj-ea"/>
                <a:cs typeface="+mj-cs"/>
              </a:rPr>
              <a:t>Comparing R and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6A01E-EA44-4F89-9950-D6A9D69D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7" y="3127875"/>
            <a:ext cx="2743200" cy="1144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>
                <a:solidFill>
                  <a:srgbClr val="FFFFFF"/>
                </a:solidFill>
                <a:latin typeface="+mn-lt"/>
                <a:cs typeface="+mn-cs"/>
              </a:rPr>
              <a:t>Reshama</a:t>
            </a:r>
            <a:r>
              <a:rPr lang="en-US" sz="1600" dirty="0">
                <a:solidFill>
                  <a:srgbClr val="FFFFFF"/>
                </a:solidFill>
                <a:latin typeface="+mn-lt"/>
                <a:cs typeface="+mn-cs"/>
              </a:rPr>
              <a:t> Shaikh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+mn-lt"/>
                <a:cs typeface="+mn-cs"/>
              </a:rPr>
              <a:t>bit.ly/2u5M0tV</a:t>
            </a:r>
            <a:endParaRPr lang="en-US" sz="15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6E7EBA-98E9-4438-8075-BB06EAA7BC6E}"/>
              </a:ext>
            </a:extLst>
          </p:cNvPr>
          <p:cNvSpPr txBox="1">
            <a:spLocks/>
          </p:cNvSpPr>
          <p:nvPr/>
        </p:nvSpPr>
        <p:spPr>
          <a:xfrm>
            <a:off x="3793863" y="360304"/>
            <a:ext cx="5143778" cy="4515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230AC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230AC"/>
              </a:buClr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230AC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230AC"/>
              </a:buClr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230AC"/>
              </a:buClr>
              <a:buFont typeface="Arial"/>
              <a:buChar char="»"/>
              <a:defRPr sz="1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Community Size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StackOverflow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2018 developer survey)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Python: 38.8%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R: 6.1%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Womens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’ User Groups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R-Ladies: 29,500 members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PyLadies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36,500 members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GitHub contributors: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R: 9.3% women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Python: 2% women</a:t>
            </a:r>
          </a:p>
        </p:txBody>
      </p:sp>
    </p:spTree>
    <p:extLst>
      <p:ext uri="{BB962C8B-B14F-4D97-AF65-F5344CB8AC3E}">
        <p14:creationId xmlns:p14="http://schemas.microsoft.com/office/powerpoint/2010/main" val="295546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F982-B0DA-4675-BC3E-402E0B4A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307911"/>
            <a:ext cx="7886700" cy="58584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R-Ladies</a:t>
            </a:r>
          </a:p>
        </p:txBody>
      </p:sp>
      <p:pic>
        <p:nvPicPr>
          <p:cNvPr id="6" name="Picture 6" descr="A bridge over a body of water&#10;&#10;Description generated with very high confidence">
            <a:extLst>
              <a:ext uri="{FF2B5EF4-FFF2-40B4-BE49-F238E27FC236}">
                <a16:creationId xmlns:a16="http://schemas.microsoft.com/office/drawing/2014/main" id="{2D766850-34CE-44A0-AD0A-67591282C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46" y="1023460"/>
            <a:ext cx="7154635" cy="402404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66B66D-D628-4758-A78B-B4115D9F4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850" y="1149871"/>
            <a:ext cx="2623276" cy="1076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San Francisco, CA</a:t>
            </a: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October 2012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1D6A77A-7818-4D00-86A4-FB4938A4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033" y="2052638"/>
            <a:ext cx="965835" cy="9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175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458</Words>
  <Application>Microsoft Macintosh PowerPoint</Application>
  <PresentationFormat>On-screen Show (16:9)</PresentationFormat>
  <Paragraphs>128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Encode Sans</vt:lpstr>
      <vt:lpstr>Encode Sans ExtraLight</vt:lpstr>
      <vt:lpstr>Helvetica Neue</vt:lpstr>
      <vt:lpstr>Helvetica Neue Light</vt:lpstr>
      <vt:lpstr>Titillium Web</vt:lpstr>
      <vt:lpstr>Custom Design</vt:lpstr>
      <vt:lpstr>Office Theme</vt:lpstr>
      <vt:lpstr>1_Office Theme</vt:lpstr>
      <vt:lpstr>PowerPoint Presentation</vt:lpstr>
      <vt:lpstr>The R Consortium</vt:lpstr>
      <vt:lpstr>Supporting the R Community</vt:lpstr>
      <vt:lpstr>The R Community Survey</vt:lpstr>
      <vt:lpstr>Where did the responses come from?</vt:lpstr>
      <vt:lpstr>Demographics of respondents</vt:lpstr>
      <vt:lpstr>Comparing R and Python</vt:lpstr>
      <vt:lpstr>Comparing R and Python</vt:lpstr>
      <vt:lpstr>R-Ladies</vt:lpstr>
      <vt:lpstr>R-Ladies</vt:lpstr>
      <vt:lpstr>R-Ladies</vt:lpstr>
      <vt:lpstr>R-Ladies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Story about R-Ladies’ Impact</vt:lpstr>
      <vt:lpstr>A Cautionary Tale</vt:lpstr>
      <vt:lpstr>Helping to improve</vt:lpstr>
      <vt:lpstr>Conclusions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Smith (CDA)</dc:creator>
  <cp:lastModifiedBy>Microsoft Office User</cp:lastModifiedBy>
  <cp:revision>1</cp:revision>
  <dcterms:created xsi:type="dcterms:W3CDTF">2019-03-14T17:31:33Z</dcterms:created>
  <dcterms:modified xsi:type="dcterms:W3CDTF">2019-03-14T20:58:06Z</dcterms:modified>
</cp:coreProperties>
</file>