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1" r:id="rId3"/>
    <p:sldId id="262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B74"/>
    <a:srgbClr val="1E98C9"/>
    <a:srgbClr val="4EB7C5"/>
    <a:srgbClr val="1E988A"/>
    <a:srgbClr val="B0E1D8"/>
    <a:srgbClr val="9FDED5"/>
    <a:srgbClr val="53ADA2"/>
    <a:srgbClr val="8B0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14" autoAdjust="0"/>
    <p:restoredTop sz="94458"/>
  </p:normalViewPr>
  <p:slideViewPr>
    <p:cSldViewPr snapToGrid="0" snapToObjects="1">
      <p:cViewPr varScale="1">
        <p:scale>
          <a:sx n="149" d="100"/>
          <a:sy n="149" d="100"/>
        </p:scale>
        <p:origin x="184" y="6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25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1953" y="417497"/>
            <a:ext cx="8389903" cy="80073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1953" y="1299542"/>
            <a:ext cx="8234849" cy="3053797"/>
          </a:xfrm>
          <a:prstGeom prst="rect">
            <a:avLst/>
          </a:prstGeom>
        </p:spPr>
        <p:txBody>
          <a:bodyPr/>
          <a:lstStyle>
            <a:lvl1pPr>
              <a:buClr>
                <a:srgbClr val="F48221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F48221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F48221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F48221"/>
              </a:buClr>
              <a:defRPr>
                <a:latin typeface="Arial"/>
                <a:cs typeface="Arial"/>
              </a:defRPr>
            </a:lvl4pPr>
            <a:lvl5pPr>
              <a:buClr>
                <a:srgbClr val="F48221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9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56" r:id="rId3"/>
  </p:sldLayoutIdLst>
  <p:txStyles>
    <p:titleStyle>
      <a:lvl1pPr algn="l" defTabSz="457189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2026" y="2107096"/>
            <a:ext cx="6539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Talk</a:t>
            </a:r>
            <a:r>
              <a:rPr lang="en-US" sz="3600" b="1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Title Here</a:t>
            </a:r>
            <a:r>
              <a:rPr lang="en-US" sz="1350" b="1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50" b="1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b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Author Name, </a:t>
            </a:r>
            <a:r>
              <a:rPr lang="en-US" sz="1800" b="0" i="1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Company</a:t>
            </a:r>
            <a:endParaRPr lang="en-US" sz="1800" b="0" i="1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Click to edit </a:t>
            </a:r>
            <a:r>
              <a:rPr lang="en-CA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</a:t>
            </a:r>
            <a:r>
              <a:rPr lang="en-CA" dirty="0" smtClean="0"/>
              <a:t>text</a:t>
            </a:r>
            <a:endParaRPr lang="en-CA" dirty="0"/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2969</TotalTime>
  <Words>19</Words>
  <Application>Microsoft Macintosh PowerPoint</Application>
  <PresentationFormat>On-screen Show (16:9)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Click to edit title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Alison Rowan</cp:lastModifiedBy>
  <cp:revision>50</cp:revision>
  <dcterms:created xsi:type="dcterms:W3CDTF">2015-04-06T18:30:18Z</dcterms:created>
  <dcterms:modified xsi:type="dcterms:W3CDTF">2018-07-02T14:16:57Z</dcterms:modified>
</cp:coreProperties>
</file>